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6"/>
  </p:notesMasterIdLst>
  <p:sldIdLst>
    <p:sldId id="1384" r:id="rId2"/>
    <p:sldId id="1366" r:id="rId3"/>
    <p:sldId id="1388" r:id="rId4"/>
    <p:sldId id="1410" r:id="rId5"/>
    <p:sldId id="1411" r:id="rId6"/>
    <p:sldId id="1344" r:id="rId7"/>
    <p:sldId id="1412" r:id="rId8"/>
    <p:sldId id="1413" r:id="rId9"/>
    <p:sldId id="1414" r:id="rId10"/>
    <p:sldId id="1415" r:id="rId11"/>
    <p:sldId id="1416" r:id="rId12"/>
    <p:sldId id="1399" r:id="rId13"/>
    <p:sldId id="1417" r:id="rId14"/>
    <p:sldId id="1418" r:id="rId15"/>
    <p:sldId id="1400" r:id="rId16"/>
    <p:sldId id="1402" r:id="rId17"/>
    <p:sldId id="1403" r:id="rId18"/>
    <p:sldId id="1404" r:id="rId19"/>
    <p:sldId id="1405" r:id="rId20"/>
    <p:sldId id="1406" r:id="rId21"/>
    <p:sldId id="1419" r:id="rId22"/>
    <p:sldId id="1420" r:id="rId23"/>
    <p:sldId id="1421" r:id="rId24"/>
    <p:sldId id="142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BFF8E-7257-4EA3-AF6F-D07AEBAD94E7}" v="822" dt="2025-07-12T23:30:52.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96" autoAdjust="0"/>
    <p:restoredTop sz="94660"/>
  </p:normalViewPr>
  <p:slideViewPr>
    <p:cSldViewPr snapToGrid="0">
      <p:cViewPr varScale="1">
        <p:scale>
          <a:sx n="57" d="100"/>
          <a:sy n="57" d="100"/>
        </p:scale>
        <p:origin x="232"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245BFF8E-7257-4EA3-AF6F-D07AEBAD94E7}"/>
    <pc:docChg chg="custSel addSld delSld modSld sldOrd">
      <pc:chgData name="Ed Godfrey" userId="61aa7c48ee0e3db0" providerId="LiveId" clId="{245BFF8E-7257-4EA3-AF6F-D07AEBAD94E7}" dt="2025-07-12T23:30:52.824" v="1769"/>
      <pc:docMkLst>
        <pc:docMk/>
      </pc:docMkLst>
      <pc:sldChg chg="modSp mod ord">
        <pc:chgData name="Ed Godfrey" userId="61aa7c48ee0e3db0" providerId="LiveId" clId="{245BFF8E-7257-4EA3-AF6F-D07AEBAD94E7}" dt="2025-07-12T23:09:13.012" v="1086" actId="20577"/>
        <pc:sldMkLst>
          <pc:docMk/>
          <pc:sldMk cId="722476942" sldId="1344"/>
        </pc:sldMkLst>
        <pc:spChg chg="mod">
          <ac:chgData name="Ed Godfrey" userId="61aa7c48ee0e3db0" providerId="LiveId" clId="{245BFF8E-7257-4EA3-AF6F-D07AEBAD94E7}" dt="2025-07-12T23:09:08.443" v="1080" actId="20577"/>
          <ac:spMkLst>
            <pc:docMk/>
            <pc:sldMk cId="722476942" sldId="1344"/>
            <ac:spMk id="3" creationId="{520C81EB-CB7C-5B42-8F18-5E04E249EC99}"/>
          </ac:spMkLst>
        </pc:spChg>
        <pc:spChg chg="mod">
          <ac:chgData name="Ed Godfrey" userId="61aa7c48ee0e3db0" providerId="LiveId" clId="{245BFF8E-7257-4EA3-AF6F-D07AEBAD94E7}" dt="2025-07-12T23:09:13.012" v="1086" actId="20577"/>
          <ac:spMkLst>
            <pc:docMk/>
            <pc:sldMk cId="722476942" sldId="1344"/>
            <ac:spMk id="6" creationId="{E6B75A5A-1153-540F-4A3D-CB0B714D306A}"/>
          </ac:spMkLst>
        </pc:spChg>
      </pc:sldChg>
      <pc:sldChg chg="modSp mod">
        <pc:chgData name="Ed Godfrey" userId="61aa7c48ee0e3db0" providerId="LiveId" clId="{245BFF8E-7257-4EA3-AF6F-D07AEBAD94E7}" dt="2025-07-12T22:36:13.588" v="113" actId="255"/>
        <pc:sldMkLst>
          <pc:docMk/>
          <pc:sldMk cId="1731925197" sldId="1366"/>
        </pc:sldMkLst>
        <pc:spChg chg="mod">
          <ac:chgData name="Ed Godfrey" userId="61aa7c48ee0e3db0" providerId="LiveId" clId="{245BFF8E-7257-4EA3-AF6F-D07AEBAD94E7}" dt="2025-07-12T22:36:13.588" v="113" actId="255"/>
          <ac:spMkLst>
            <pc:docMk/>
            <pc:sldMk cId="1731925197" sldId="1366"/>
            <ac:spMk id="3" creationId="{C54AEBB3-90F9-5FAA-7504-8EF00651D0D4}"/>
          </ac:spMkLst>
        </pc:spChg>
        <pc:spChg chg="mod">
          <ac:chgData name="Ed Godfrey" userId="61aa7c48ee0e3db0" providerId="LiveId" clId="{245BFF8E-7257-4EA3-AF6F-D07AEBAD94E7}" dt="2025-07-12T22:36:02.731" v="111" actId="20577"/>
          <ac:spMkLst>
            <pc:docMk/>
            <pc:sldMk cId="1731925197" sldId="1366"/>
            <ac:spMk id="6" creationId="{3E3A90D0-E6BF-FBD7-3267-BAAD9A994401}"/>
          </ac:spMkLst>
        </pc:spChg>
      </pc:sldChg>
      <pc:sldChg chg="del">
        <pc:chgData name="Ed Godfrey" userId="61aa7c48ee0e3db0" providerId="LiveId" clId="{245BFF8E-7257-4EA3-AF6F-D07AEBAD94E7}" dt="2025-07-12T23:13:50.705" v="1127" actId="47"/>
        <pc:sldMkLst>
          <pc:docMk/>
          <pc:sldMk cId="2163520185" sldId="1367"/>
        </pc:sldMkLst>
      </pc:sldChg>
      <pc:sldChg chg="modSp mod">
        <pc:chgData name="Ed Godfrey" userId="61aa7c48ee0e3db0" providerId="LiveId" clId="{245BFF8E-7257-4EA3-AF6F-D07AEBAD94E7}" dt="2025-07-12T22:34:20.957" v="29" actId="6549"/>
        <pc:sldMkLst>
          <pc:docMk/>
          <pc:sldMk cId="2617957350" sldId="1384"/>
        </pc:sldMkLst>
        <pc:spChg chg="mod">
          <ac:chgData name="Ed Godfrey" userId="61aa7c48ee0e3db0" providerId="LiveId" clId="{245BFF8E-7257-4EA3-AF6F-D07AEBAD94E7}" dt="2025-07-12T22:34:20.957" v="29" actId="6549"/>
          <ac:spMkLst>
            <pc:docMk/>
            <pc:sldMk cId="2617957350" sldId="1384"/>
            <ac:spMk id="4" creationId="{B9B1BCC9-3157-7840-684C-DE41851CACAA}"/>
          </ac:spMkLst>
        </pc:spChg>
        <pc:spChg chg="mod">
          <ac:chgData name="Ed Godfrey" userId="61aa7c48ee0e3db0" providerId="LiveId" clId="{245BFF8E-7257-4EA3-AF6F-D07AEBAD94E7}" dt="2025-07-12T22:34:06.880" v="11" actId="20577"/>
          <ac:spMkLst>
            <pc:docMk/>
            <pc:sldMk cId="2617957350" sldId="1384"/>
            <ac:spMk id="7" creationId="{722B019F-25DE-7D11-0F79-14FAF706E076}"/>
          </ac:spMkLst>
        </pc:spChg>
      </pc:sldChg>
      <pc:sldChg chg="modSp mod modAnim">
        <pc:chgData name="Ed Godfrey" userId="61aa7c48ee0e3db0" providerId="LiveId" clId="{245BFF8E-7257-4EA3-AF6F-D07AEBAD94E7}" dt="2025-07-12T22:50:24.550" v="454" actId="20577"/>
        <pc:sldMkLst>
          <pc:docMk/>
          <pc:sldMk cId="1462462579" sldId="1388"/>
        </pc:sldMkLst>
        <pc:spChg chg="mod">
          <ac:chgData name="Ed Godfrey" userId="61aa7c48ee0e3db0" providerId="LiveId" clId="{245BFF8E-7257-4EA3-AF6F-D07AEBAD94E7}" dt="2025-07-12T22:50:24.550" v="454" actId="20577"/>
          <ac:spMkLst>
            <pc:docMk/>
            <pc:sldMk cId="1462462579" sldId="1388"/>
            <ac:spMk id="3" creationId="{86B0DA7E-55C7-4F1F-18D7-BA3CFE46BB97}"/>
          </ac:spMkLst>
        </pc:spChg>
        <pc:spChg chg="mod">
          <ac:chgData name="Ed Godfrey" userId="61aa7c48ee0e3db0" providerId="LiveId" clId="{245BFF8E-7257-4EA3-AF6F-D07AEBAD94E7}" dt="2025-07-12T22:37:55.469" v="125" actId="20577"/>
          <ac:spMkLst>
            <pc:docMk/>
            <pc:sldMk cId="1462462579" sldId="1388"/>
            <ac:spMk id="6" creationId="{CE417323-7F3E-668A-806B-102CBD62B8DA}"/>
          </ac:spMkLst>
        </pc:spChg>
      </pc:sldChg>
      <pc:sldChg chg="del">
        <pc:chgData name="Ed Godfrey" userId="61aa7c48ee0e3db0" providerId="LiveId" clId="{245BFF8E-7257-4EA3-AF6F-D07AEBAD94E7}" dt="2025-07-12T23:13:53.164" v="1130" actId="47"/>
        <pc:sldMkLst>
          <pc:docMk/>
          <pc:sldMk cId="981303252" sldId="1389"/>
        </pc:sldMkLst>
      </pc:sldChg>
      <pc:sldChg chg="del">
        <pc:chgData name="Ed Godfrey" userId="61aa7c48ee0e3db0" providerId="LiveId" clId="{245BFF8E-7257-4EA3-AF6F-D07AEBAD94E7}" dt="2025-07-12T23:13:51.613" v="1128" actId="47"/>
        <pc:sldMkLst>
          <pc:docMk/>
          <pc:sldMk cId="3111281293" sldId="1396"/>
        </pc:sldMkLst>
      </pc:sldChg>
      <pc:sldChg chg="del">
        <pc:chgData name="Ed Godfrey" userId="61aa7c48ee0e3db0" providerId="LiveId" clId="{245BFF8E-7257-4EA3-AF6F-D07AEBAD94E7}" dt="2025-07-12T23:13:52.282" v="1129" actId="47"/>
        <pc:sldMkLst>
          <pc:docMk/>
          <pc:sldMk cId="2378440061" sldId="1397"/>
        </pc:sldMkLst>
      </pc:sldChg>
      <pc:sldChg chg="modSp mod">
        <pc:chgData name="Ed Godfrey" userId="61aa7c48ee0e3db0" providerId="LiveId" clId="{245BFF8E-7257-4EA3-AF6F-D07AEBAD94E7}" dt="2025-07-12T23:15:32.679" v="1226" actId="114"/>
        <pc:sldMkLst>
          <pc:docMk/>
          <pc:sldMk cId="2270090422" sldId="1399"/>
        </pc:sldMkLst>
        <pc:spChg chg="mod">
          <ac:chgData name="Ed Godfrey" userId="61aa7c48ee0e3db0" providerId="LiveId" clId="{245BFF8E-7257-4EA3-AF6F-D07AEBAD94E7}" dt="2025-07-12T23:15:32.679" v="1226" actId="114"/>
          <ac:spMkLst>
            <pc:docMk/>
            <pc:sldMk cId="2270090422" sldId="1399"/>
            <ac:spMk id="3" creationId="{4E45AC5E-0FF3-268E-1DB5-9AC619E7E4B5}"/>
          </ac:spMkLst>
        </pc:spChg>
        <pc:spChg chg="mod">
          <ac:chgData name="Ed Godfrey" userId="61aa7c48ee0e3db0" providerId="LiveId" clId="{245BFF8E-7257-4EA3-AF6F-D07AEBAD94E7}" dt="2025-07-12T23:15:24.240" v="1216" actId="20577"/>
          <ac:spMkLst>
            <pc:docMk/>
            <pc:sldMk cId="2270090422" sldId="1399"/>
            <ac:spMk id="6" creationId="{35699B17-0613-8579-9B32-E60F18B8F47C}"/>
          </ac:spMkLst>
        </pc:spChg>
      </pc:sldChg>
      <pc:sldChg chg="delSp modSp mod delAnim modAnim">
        <pc:chgData name="Ed Godfrey" userId="61aa7c48ee0e3db0" providerId="LiveId" clId="{245BFF8E-7257-4EA3-AF6F-D07AEBAD94E7}" dt="2025-07-12T23:19:36.897" v="1418" actId="20577"/>
        <pc:sldMkLst>
          <pc:docMk/>
          <pc:sldMk cId="1418397965" sldId="1400"/>
        </pc:sldMkLst>
        <pc:spChg chg="del mod">
          <ac:chgData name="Ed Godfrey" userId="61aa7c48ee0e3db0" providerId="LiveId" clId="{245BFF8E-7257-4EA3-AF6F-D07AEBAD94E7}" dt="2025-07-12T23:19:32.181" v="1406"/>
          <ac:spMkLst>
            <pc:docMk/>
            <pc:sldMk cId="1418397965" sldId="1400"/>
            <ac:spMk id="2" creationId="{51EB9393-B359-CCBF-32C9-7D42762CB989}"/>
          </ac:spMkLst>
        </pc:spChg>
        <pc:spChg chg="mod">
          <ac:chgData name="Ed Godfrey" userId="61aa7c48ee0e3db0" providerId="LiveId" clId="{245BFF8E-7257-4EA3-AF6F-D07AEBAD94E7}" dt="2025-07-12T23:19:31.707" v="1404" actId="255"/>
          <ac:spMkLst>
            <pc:docMk/>
            <pc:sldMk cId="1418397965" sldId="1400"/>
            <ac:spMk id="3" creationId="{A76E57E5-02C6-A3E6-A25D-42BB7B1ECEC2}"/>
          </ac:spMkLst>
        </pc:spChg>
        <pc:spChg chg="mod">
          <ac:chgData name="Ed Godfrey" userId="61aa7c48ee0e3db0" providerId="LiveId" clId="{245BFF8E-7257-4EA3-AF6F-D07AEBAD94E7}" dt="2025-07-12T23:19:36.897" v="1418" actId="20577"/>
          <ac:spMkLst>
            <pc:docMk/>
            <pc:sldMk cId="1418397965" sldId="1400"/>
            <ac:spMk id="6" creationId="{71410905-1FCD-A6F4-A5DE-A4A2884B8F78}"/>
          </ac:spMkLst>
        </pc:spChg>
      </pc:sldChg>
      <pc:sldChg chg="del">
        <pc:chgData name="Ed Godfrey" userId="61aa7c48ee0e3db0" providerId="LiveId" clId="{245BFF8E-7257-4EA3-AF6F-D07AEBAD94E7}" dt="2025-07-12T23:21:47.688" v="1460" actId="47"/>
        <pc:sldMkLst>
          <pc:docMk/>
          <pc:sldMk cId="2077963071" sldId="1401"/>
        </pc:sldMkLst>
      </pc:sldChg>
      <pc:sldChg chg="modSp mod ord">
        <pc:chgData name="Ed Godfrey" userId="61aa7c48ee0e3db0" providerId="LiveId" clId="{245BFF8E-7257-4EA3-AF6F-D07AEBAD94E7}" dt="2025-07-12T23:20:23.255" v="1441" actId="20577"/>
        <pc:sldMkLst>
          <pc:docMk/>
          <pc:sldMk cId="4025855" sldId="1402"/>
        </pc:sldMkLst>
        <pc:spChg chg="mod">
          <ac:chgData name="Ed Godfrey" userId="61aa7c48ee0e3db0" providerId="LiveId" clId="{245BFF8E-7257-4EA3-AF6F-D07AEBAD94E7}" dt="2025-07-12T23:20:12.793" v="1425" actId="255"/>
          <ac:spMkLst>
            <pc:docMk/>
            <pc:sldMk cId="4025855" sldId="1402"/>
            <ac:spMk id="3" creationId="{73FCD530-0C71-275F-3DD1-F26277162E66}"/>
          </ac:spMkLst>
        </pc:spChg>
        <pc:spChg chg="mod">
          <ac:chgData name="Ed Godfrey" userId="61aa7c48ee0e3db0" providerId="LiveId" clId="{245BFF8E-7257-4EA3-AF6F-D07AEBAD94E7}" dt="2025-07-12T23:20:23.255" v="1441" actId="20577"/>
          <ac:spMkLst>
            <pc:docMk/>
            <pc:sldMk cId="4025855" sldId="1402"/>
            <ac:spMk id="6" creationId="{6D29AD9A-1FCC-2191-32D4-895A6E39FF5F}"/>
          </ac:spMkLst>
        </pc:spChg>
      </pc:sldChg>
      <pc:sldChg chg="modSp mod ord">
        <pc:chgData name="Ed Godfrey" userId="61aa7c48ee0e3db0" providerId="LiveId" clId="{245BFF8E-7257-4EA3-AF6F-D07AEBAD94E7}" dt="2025-07-12T23:21:15.889" v="1459" actId="20577"/>
        <pc:sldMkLst>
          <pc:docMk/>
          <pc:sldMk cId="1581465022" sldId="1403"/>
        </pc:sldMkLst>
        <pc:spChg chg="mod">
          <ac:chgData name="Ed Godfrey" userId="61aa7c48ee0e3db0" providerId="LiveId" clId="{245BFF8E-7257-4EA3-AF6F-D07AEBAD94E7}" dt="2025-07-12T23:21:10.014" v="1449" actId="113"/>
          <ac:spMkLst>
            <pc:docMk/>
            <pc:sldMk cId="1581465022" sldId="1403"/>
            <ac:spMk id="3" creationId="{3AC13A2C-A7C6-CF7F-9505-153AF6E2BDC6}"/>
          </ac:spMkLst>
        </pc:spChg>
        <pc:spChg chg="mod">
          <ac:chgData name="Ed Godfrey" userId="61aa7c48ee0e3db0" providerId="LiveId" clId="{245BFF8E-7257-4EA3-AF6F-D07AEBAD94E7}" dt="2025-07-12T23:21:15.889" v="1459" actId="20577"/>
          <ac:spMkLst>
            <pc:docMk/>
            <pc:sldMk cId="1581465022" sldId="1403"/>
            <ac:spMk id="6" creationId="{54E5D8B5-2D3B-7A3F-E094-C3FF729A4C7F}"/>
          </ac:spMkLst>
        </pc:spChg>
      </pc:sldChg>
      <pc:sldChg chg="modSp mod modAnim">
        <pc:chgData name="Ed Godfrey" userId="61aa7c48ee0e3db0" providerId="LiveId" clId="{245BFF8E-7257-4EA3-AF6F-D07AEBAD94E7}" dt="2025-07-12T23:23:58.713" v="1553"/>
        <pc:sldMkLst>
          <pc:docMk/>
          <pc:sldMk cId="656000473" sldId="1404"/>
        </pc:sldMkLst>
        <pc:spChg chg="mod">
          <ac:chgData name="Ed Godfrey" userId="61aa7c48ee0e3db0" providerId="LiveId" clId="{245BFF8E-7257-4EA3-AF6F-D07AEBAD94E7}" dt="2025-07-12T23:23:35.125" v="1536" actId="20577"/>
          <ac:spMkLst>
            <pc:docMk/>
            <pc:sldMk cId="656000473" sldId="1404"/>
            <ac:spMk id="3" creationId="{D8E3A323-1EF1-02B4-DA55-3000839EA5D6}"/>
          </ac:spMkLst>
        </pc:spChg>
        <pc:spChg chg="mod">
          <ac:chgData name="Ed Godfrey" userId="61aa7c48ee0e3db0" providerId="LiveId" clId="{245BFF8E-7257-4EA3-AF6F-D07AEBAD94E7}" dt="2025-07-12T23:21:53.839" v="1472" actId="20577"/>
          <ac:spMkLst>
            <pc:docMk/>
            <pc:sldMk cId="656000473" sldId="1404"/>
            <ac:spMk id="6" creationId="{12A379FB-3A18-B8AC-891D-A6E77F29BC8D}"/>
          </ac:spMkLst>
        </pc:spChg>
      </pc:sldChg>
      <pc:sldChg chg="modSp mod">
        <pc:chgData name="Ed Godfrey" userId="61aa7c48ee0e3db0" providerId="LiveId" clId="{245BFF8E-7257-4EA3-AF6F-D07AEBAD94E7}" dt="2025-07-12T23:25:43.065" v="1592" actId="20577"/>
        <pc:sldMkLst>
          <pc:docMk/>
          <pc:sldMk cId="3595775406" sldId="1405"/>
        </pc:sldMkLst>
        <pc:spChg chg="mod">
          <ac:chgData name="Ed Godfrey" userId="61aa7c48ee0e3db0" providerId="LiveId" clId="{245BFF8E-7257-4EA3-AF6F-D07AEBAD94E7}" dt="2025-07-12T23:25:18.370" v="1558" actId="255"/>
          <ac:spMkLst>
            <pc:docMk/>
            <pc:sldMk cId="3595775406" sldId="1405"/>
            <ac:spMk id="3" creationId="{EEBBBB41-A475-B029-44E6-909C0A15E0EA}"/>
          </ac:spMkLst>
        </pc:spChg>
        <pc:spChg chg="mod">
          <ac:chgData name="Ed Godfrey" userId="61aa7c48ee0e3db0" providerId="LiveId" clId="{245BFF8E-7257-4EA3-AF6F-D07AEBAD94E7}" dt="2025-07-12T23:25:43.065" v="1592" actId="20577"/>
          <ac:spMkLst>
            <pc:docMk/>
            <pc:sldMk cId="3595775406" sldId="1405"/>
            <ac:spMk id="6" creationId="{A4767457-43E8-74B8-E30F-D872A7307175}"/>
          </ac:spMkLst>
        </pc:spChg>
      </pc:sldChg>
      <pc:sldChg chg="modSp mod">
        <pc:chgData name="Ed Godfrey" userId="61aa7c48ee0e3db0" providerId="LiveId" clId="{245BFF8E-7257-4EA3-AF6F-D07AEBAD94E7}" dt="2025-07-12T23:26:21.031" v="1638" actId="20577"/>
        <pc:sldMkLst>
          <pc:docMk/>
          <pc:sldMk cId="2490206662" sldId="1406"/>
        </pc:sldMkLst>
        <pc:spChg chg="mod">
          <ac:chgData name="Ed Godfrey" userId="61aa7c48ee0e3db0" providerId="LiveId" clId="{245BFF8E-7257-4EA3-AF6F-D07AEBAD94E7}" dt="2025-07-12T23:26:21.031" v="1638" actId="20577"/>
          <ac:spMkLst>
            <pc:docMk/>
            <pc:sldMk cId="2490206662" sldId="1406"/>
            <ac:spMk id="3" creationId="{03987B9D-5BC4-283D-7E8F-F1997DA7BDCF}"/>
          </ac:spMkLst>
        </pc:spChg>
        <pc:spChg chg="mod">
          <ac:chgData name="Ed Godfrey" userId="61aa7c48ee0e3db0" providerId="LiveId" clId="{245BFF8E-7257-4EA3-AF6F-D07AEBAD94E7}" dt="2025-07-12T23:26:00.300" v="1608" actId="20577"/>
          <ac:spMkLst>
            <pc:docMk/>
            <pc:sldMk cId="2490206662" sldId="1406"/>
            <ac:spMk id="6" creationId="{9CD37680-41F8-3987-74A1-9AF2151B6995}"/>
          </ac:spMkLst>
        </pc:spChg>
      </pc:sldChg>
      <pc:sldChg chg="del">
        <pc:chgData name="Ed Godfrey" userId="61aa7c48ee0e3db0" providerId="LiveId" clId="{245BFF8E-7257-4EA3-AF6F-D07AEBAD94E7}" dt="2025-07-12T23:28:52.623" v="1733" actId="47"/>
        <pc:sldMkLst>
          <pc:docMk/>
          <pc:sldMk cId="1353110862" sldId="1407"/>
        </pc:sldMkLst>
      </pc:sldChg>
      <pc:sldChg chg="del">
        <pc:chgData name="Ed Godfrey" userId="61aa7c48ee0e3db0" providerId="LiveId" clId="{245BFF8E-7257-4EA3-AF6F-D07AEBAD94E7}" dt="2025-07-12T23:28:53.430" v="1734" actId="47"/>
        <pc:sldMkLst>
          <pc:docMk/>
          <pc:sldMk cId="249440601" sldId="1408"/>
        </pc:sldMkLst>
      </pc:sldChg>
      <pc:sldChg chg="del">
        <pc:chgData name="Ed Godfrey" userId="61aa7c48ee0e3db0" providerId="LiveId" clId="{245BFF8E-7257-4EA3-AF6F-D07AEBAD94E7}" dt="2025-07-12T23:28:54.346" v="1735" actId="47"/>
        <pc:sldMkLst>
          <pc:docMk/>
          <pc:sldMk cId="1022560106" sldId="1409"/>
        </pc:sldMkLst>
      </pc:sldChg>
      <pc:sldChg chg="modSp add mod modAnim">
        <pc:chgData name="Ed Godfrey" userId="61aa7c48ee0e3db0" providerId="LiveId" clId="{245BFF8E-7257-4EA3-AF6F-D07AEBAD94E7}" dt="2025-07-12T23:05:34.879" v="999"/>
        <pc:sldMkLst>
          <pc:docMk/>
          <pc:sldMk cId="1791301780" sldId="1410"/>
        </pc:sldMkLst>
        <pc:spChg chg="mod">
          <ac:chgData name="Ed Godfrey" userId="61aa7c48ee0e3db0" providerId="LiveId" clId="{245BFF8E-7257-4EA3-AF6F-D07AEBAD94E7}" dt="2025-07-12T23:05:22.734" v="998" actId="20577"/>
          <ac:spMkLst>
            <pc:docMk/>
            <pc:sldMk cId="1791301780" sldId="1410"/>
            <ac:spMk id="3" creationId="{00293CE5-8A2B-CA04-754A-8B5BEB0D5521}"/>
          </ac:spMkLst>
        </pc:spChg>
        <pc:spChg chg="mod">
          <ac:chgData name="Ed Godfrey" userId="61aa7c48ee0e3db0" providerId="LiveId" clId="{245BFF8E-7257-4EA3-AF6F-D07AEBAD94E7}" dt="2025-07-12T22:55:43.717" v="510" actId="20577"/>
          <ac:spMkLst>
            <pc:docMk/>
            <pc:sldMk cId="1791301780" sldId="1410"/>
            <ac:spMk id="6" creationId="{DC4009D9-0A67-8B39-8948-D1F7930AC7C7}"/>
          </ac:spMkLst>
        </pc:spChg>
      </pc:sldChg>
      <pc:sldChg chg="modSp add mod modAnim">
        <pc:chgData name="Ed Godfrey" userId="61aa7c48ee0e3db0" providerId="LiveId" clId="{245BFF8E-7257-4EA3-AF6F-D07AEBAD94E7}" dt="2025-07-12T23:07:21.819" v="1057" actId="255"/>
        <pc:sldMkLst>
          <pc:docMk/>
          <pc:sldMk cId="2045758998" sldId="1411"/>
        </pc:sldMkLst>
        <pc:spChg chg="mod">
          <ac:chgData name="Ed Godfrey" userId="61aa7c48ee0e3db0" providerId="LiveId" clId="{245BFF8E-7257-4EA3-AF6F-D07AEBAD94E7}" dt="2025-07-12T23:07:21.819" v="1057" actId="255"/>
          <ac:spMkLst>
            <pc:docMk/>
            <pc:sldMk cId="2045758998" sldId="1411"/>
            <ac:spMk id="3" creationId="{8F463C81-44E8-4F1A-8116-6007832CB0EB}"/>
          </ac:spMkLst>
        </pc:spChg>
        <pc:spChg chg="mod">
          <ac:chgData name="Ed Godfrey" userId="61aa7c48ee0e3db0" providerId="LiveId" clId="{245BFF8E-7257-4EA3-AF6F-D07AEBAD94E7}" dt="2025-07-12T23:06:04.082" v="1037" actId="20577"/>
          <ac:spMkLst>
            <pc:docMk/>
            <pc:sldMk cId="2045758998" sldId="1411"/>
            <ac:spMk id="6" creationId="{A1A0CE47-02B2-3F10-45DF-BD88E07A4DFB}"/>
          </ac:spMkLst>
        </pc:spChg>
      </pc:sldChg>
      <pc:sldChg chg="modSp add mod">
        <pc:chgData name="Ed Godfrey" userId="61aa7c48ee0e3db0" providerId="LiveId" clId="{245BFF8E-7257-4EA3-AF6F-D07AEBAD94E7}" dt="2025-07-12T23:09:02.197" v="1079" actId="20577"/>
        <pc:sldMkLst>
          <pc:docMk/>
          <pc:sldMk cId="19283139" sldId="1412"/>
        </pc:sldMkLst>
        <pc:spChg chg="mod">
          <ac:chgData name="Ed Godfrey" userId="61aa7c48ee0e3db0" providerId="LiveId" clId="{245BFF8E-7257-4EA3-AF6F-D07AEBAD94E7}" dt="2025-07-12T23:08:58.510" v="1077"/>
          <ac:spMkLst>
            <pc:docMk/>
            <pc:sldMk cId="19283139" sldId="1412"/>
            <ac:spMk id="3" creationId="{3995DD17-436E-2BBE-2B71-F8FDA6E8F551}"/>
          </ac:spMkLst>
        </pc:spChg>
        <pc:spChg chg="mod">
          <ac:chgData name="Ed Godfrey" userId="61aa7c48ee0e3db0" providerId="LiveId" clId="{245BFF8E-7257-4EA3-AF6F-D07AEBAD94E7}" dt="2025-07-12T23:09:02.197" v="1079" actId="20577"/>
          <ac:spMkLst>
            <pc:docMk/>
            <pc:sldMk cId="19283139" sldId="1412"/>
            <ac:spMk id="6" creationId="{DBE2B93B-63A1-C3A4-F691-19ED394858B6}"/>
          </ac:spMkLst>
        </pc:spChg>
      </pc:sldChg>
      <pc:sldChg chg="add">
        <pc:chgData name="Ed Godfrey" userId="61aa7c48ee0e3db0" providerId="LiveId" clId="{245BFF8E-7257-4EA3-AF6F-D07AEBAD94E7}" dt="2025-07-12T23:10:12.682" v="1087"/>
        <pc:sldMkLst>
          <pc:docMk/>
          <pc:sldMk cId="2186744923" sldId="1413"/>
        </pc:sldMkLst>
      </pc:sldChg>
      <pc:sldChg chg="modSp add mod">
        <pc:chgData name="Ed Godfrey" userId="61aa7c48ee0e3db0" providerId="LiveId" clId="{245BFF8E-7257-4EA3-AF6F-D07AEBAD94E7}" dt="2025-07-12T23:11:36.540" v="1106" actId="6549"/>
        <pc:sldMkLst>
          <pc:docMk/>
          <pc:sldMk cId="3545935249" sldId="1414"/>
        </pc:sldMkLst>
        <pc:spChg chg="mod">
          <ac:chgData name="Ed Godfrey" userId="61aa7c48ee0e3db0" providerId="LiveId" clId="{245BFF8E-7257-4EA3-AF6F-D07AEBAD94E7}" dt="2025-07-12T23:11:22.884" v="1095" actId="115"/>
          <ac:spMkLst>
            <pc:docMk/>
            <pc:sldMk cId="3545935249" sldId="1414"/>
            <ac:spMk id="3" creationId="{4484FF30-5834-82A9-CBFC-8E638BBA153E}"/>
          </ac:spMkLst>
        </pc:spChg>
        <pc:spChg chg="mod">
          <ac:chgData name="Ed Godfrey" userId="61aa7c48ee0e3db0" providerId="LiveId" clId="{245BFF8E-7257-4EA3-AF6F-D07AEBAD94E7}" dt="2025-07-12T23:11:36.540" v="1106" actId="6549"/>
          <ac:spMkLst>
            <pc:docMk/>
            <pc:sldMk cId="3545935249" sldId="1414"/>
            <ac:spMk id="6" creationId="{FD846DED-D3BD-07DC-37F8-5AFCDCDA5A3D}"/>
          </ac:spMkLst>
        </pc:spChg>
      </pc:sldChg>
      <pc:sldChg chg="add">
        <pc:chgData name="Ed Godfrey" userId="61aa7c48ee0e3db0" providerId="LiveId" clId="{245BFF8E-7257-4EA3-AF6F-D07AEBAD94E7}" dt="2025-07-12T23:12:00.622" v="1107"/>
        <pc:sldMkLst>
          <pc:docMk/>
          <pc:sldMk cId="3249852842" sldId="1415"/>
        </pc:sldMkLst>
      </pc:sldChg>
      <pc:sldChg chg="modSp add mod">
        <pc:chgData name="Ed Godfrey" userId="61aa7c48ee0e3db0" providerId="LiveId" clId="{245BFF8E-7257-4EA3-AF6F-D07AEBAD94E7}" dt="2025-07-12T23:13:24.543" v="1126" actId="115"/>
        <pc:sldMkLst>
          <pc:docMk/>
          <pc:sldMk cId="1292362729" sldId="1416"/>
        </pc:sldMkLst>
        <pc:spChg chg="mod">
          <ac:chgData name="Ed Godfrey" userId="61aa7c48ee0e3db0" providerId="LiveId" clId="{245BFF8E-7257-4EA3-AF6F-D07AEBAD94E7}" dt="2025-07-12T23:13:24.543" v="1126" actId="115"/>
          <ac:spMkLst>
            <pc:docMk/>
            <pc:sldMk cId="1292362729" sldId="1416"/>
            <ac:spMk id="3" creationId="{7C6516DE-742B-F7F2-5F45-A808C3C3C51D}"/>
          </ac:spMkLst>
        </pc:spChg>
        <pc:spChg chg="mod">
          <ac:chgData name="Ed Godfrey" userId="61aa7c48ee0e3db0" providerId="LiveId" clId="{245BFF8E-7257-4EA3-AF6F-D07AEBAD94E7}" dt="2025-07-12T23:13:09.896" v="1124" actId="20577"/>
          <ac:spMkLst>
            <pc:docMk/>
            <pc:sldMk cId="1292362729" sldId="1416"/>
            <ac:spMk id="6" creationId="{BD43F154-C3BD-DE19-54BC-DD96B5FBF937}"/>
          </ac:spMkLst>
        </pc:spChg>
      </pc:sldChg>
      <pc:sldChg chg="modSp add mod">
        <pc:chgData name="Ed Godfrey" userId="61aa7c48ee0e3db0" providerId="LiveId" clId="{245BFF8E-7257-4EA3-AF6F-D07AEBAD94E7}" dt="2025-07-12T23:17:11.579" v="1305" actId="2711"/>
        <pc:sldMkLst>
          <pc:docMk/>
          <pc:sldMk cId="1047644365" sldId="1417"/>
        </pc:sldMkLst>
        <pc:spChg chg="mod">
          <ac:chgData name="Ed Godfrey" userId="61aa7c48ee0e3db0" providerId="LiveId" clId="{245BFF8E-7257-4EA3-AF6F-D07AEBAD94E7}" dt="2025-07-12T23:17:11.579" v="1305" actId="2711"/>
          <ac:spMkLst>
            <pc:docMk/>
            <pc:sldMk cId="1047644365" sldId="1417"/>
            <ac:spMk id="3" creationId="{A53773D7-914C-5771-15AC-2DF30BC74CF0}"/>
          </ac:spMkLst>
        </pc:spChg>
      </pc:sldChg>
      <pc:sldChg chg="modSp add mod">
        <pc:chgData name="Ed Godfrey" userId="61aa7c48ee0e3db0" providerId="LiveId" clId="{245BFF8E-7257-4EA3-AF6F-D07AEBAD94E7}" dt="2025-07-12T23:18:42.389" v="1398" actId="20577"/>
        <pc:sldMkLst>
          <pc:docMk/>
          <pc:sldMk cId="1421394748" sldId="1418"/>
        </pc:sldMkLst>
        <pc:spChg chg="mod">
          <ac:chgData name="Ed Godfrey" userId="61aa7c48ee0e3db0" providerId="LiveId" clId="{245BFF8E-7257-4EA3-AF6F-D07AEBAD94E7}" dt="2025-07-12T23:18:42.389" v="1398" actId="20577"/>
          <ac:spMkLst>
            <pc:docMk/>
            <pc:sldMk cId="1421394748" sldId="1418"/>
            <ac:spMk id="3" creationId="{31A68409-6244-EE1E-5F3C-B5882DAF53C0}"/>
          </ac:spMkLst>
        </pc:spChg>
      </pc:sldChg>
      <pc:sldChg chg="modSp add modAnim">
        <pc:chgData name="Ed Godfrey" userId="61aa7c48ee0e3db0" providerId="LiveId" clId="{245BFF8E-7257-4EA3-AF6F-D07AEBAD94E7}" dt="2025-07-12T23:28:20.405" v="1732"/>
        <pc:sldMkLst>
          <pc:docMk/>
          <pc:sldMk cId="2755603856" sldId="1419"/>
        </pc:sldMkLst>
        <pc:spChg chg="mod">
          <ac:chgData name="Ed Godfrey" userId="61aa7c48ee0e3db0" providerId="LiveId" clId="{245BFF8E-7257-4EA3-AF6F-D07AEBAD94E7}" dt="2025-07-12T23:28:09.114" v="1688" actId="122"/>
          <ac:spMkLst>
            <pc:docMk/>
            <pc:sldMk cId="2755603856" sldId="1419"/>
            <ac:spMk id="3" creationId="{A5198CDE-D6FA-D224-84AF-4E9BD06C8F43}"/>
          </ac:spMkLst>
        </pc:spChg>
      </pc:sldChg>
      <pc:sldChg chg="modSp add mod">
        <pc:chgData name="Ed Godfrey" userId="61aa7c48ee0e3db0" providerId="LiveId" clId="{245BFF8E-7257-4EA3-AF6F-D07AEBAD94E7}" dt="2025-07-12T23:29:44.742" v="1751" actId="20577"/>
        <pc:sldMkLst>
          <pc:docMk/>
          <pc:sldMk cId="1816853204" sldId="1420"/>
        </pc:sldMkLst>
        <pc:spChg chg="mod">
          <ac:chgData name="Ed Godfrey" userId="61aa7c48ee0e3db0" providerId="LiveId" clId="{245BFF8E-7257-4EA3-AF6F-D07AEBAD94E7}" dt="2025-07-12T23:29:39.575" v="1742" actId="113"/>
          <ac:spMkLst>
            <pc:docMk/>
            <pc:sldMk cId="1816853204" sldId="1420"/>
            <ac:spMk id="3" creationId="{FFF13429-416C-2DFF-3B07-124E1E8A6FF7}"/>
          </ac:spMkLst>
        </pc:spChg>
        <pc:spChg chg="mod">
          <ac:chgData name="Ed Godfrey" userId="61aa7c48ee0e3db0" providerId="LiveId" clId="{245BFF8E-7257-4EA3-AF6F-D07AEBAD94E7}" dt="2025-07-12T23:29:44.742" v="1751" actId="20577"/>
          <ac:spMkLst>
            <pc:docMk/>
            <pc:sldMk cId="1816853204" sldId="1420"/>
            <ac:spMk id="6" creationId="{27B6BCFD-0DBA-F183-2B57-2BB0E1C9E879}"/>
          </ac:spMkLst>
        </pc:spChg>
      </pc:sldChg>
      <pc:sldChg chg="modSp add mod">
        <pc:chgData name="Ed Godfrey" userId="61aa7c48ee0e3db0" providerId="LiveId" clId="{245BFF8E-7257-4EA3-AF6F-D07AEBAD94E7}" dt="2025-07-12T23:30:16.325" v="1768" actId="20577"/>
        <pc:sldMkLst>
          <pc:docMk/>
          <pc:sldMk cId="648583480" sldId="1421"/>
        </pc:sldMkLst>
        <pc:spChg chg="mod">
          <ac:chgData name="Ed Godfrey" userId="61aa7c48ee0e3db0" providerId="LiveId" clId="{245BFF8E-7257-4EA3-AF6F-D07AEBAD94E7}" dt="2025-07-12T23:30:11.180" v="1757" actId="113"/>
          <ac:spMkLst>
            <pc:docMk/>
            <pc:sldMk cId="648583480" sldId="1421"/>
            <ac:spMk id="3" creationId="{8D27CC66-36D8-6F49-F2F0-640B11A8B0AB}"/>
          </ac:spMkLst>
        </pc:spChg>
        <pc:spChg chg="mod">
          <ac:chgData name="Ed Godfrey" userId="61aa7c48ee0e3db0" providerId="LiveId" clId="{245BFF8E-7257-4EA3-AF6F-D07AEBAD94E7}" dt="2025-07-12T23:30:16.325" v="1768" actId="20577"/>
          <ac:spMkLst>
            <pc:docMk/>
            <pc:sldMk cId="648583480" sldId="1421"/>
            <ac:spMk id="6" creationId="{788D810E-2988-A1D2-2683-2B32F3708FF8}"/>
          </ac:spMkLst>
        </pc:spChg>
      </pc:sldChg>
      <pc:sldChg chg="add">
        <pc:chgData name="Ed Godfrey" userId="61aa7c48ee0e3db0" providerId="LiveId" clId="{245BFF8E-7257-4EA3-AF6F-D07AEBAD94E7}" dt="2025-07-12T23:30:52.824" v="1769"/>
        <pc:sldMkLst>
          <pc:docMk/>
          <pc:sldMk cId="3507371643" sldId="1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F8546-4494-4EF0-BC71-A5F49C8F2027}" type="datetimeFigureOut">
              <a:rPr lang="en-US" smtClean="0"/>
              <a:t>7/12/2025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62107-8677-4C69-8309-1D3CF4C57A75}" type="slidenum">
              <a:rPr lang="en-US" smtClean="0"/>
              <a:t>‹#›</a:t>
            </a:fld>
            <a:endParaRPr lang="en-US"/>
          </a:p>
        </p:txBody>
      </p:sp>
    </p:spTree>
    <p:extLst>
      <p:ext uri="{BB962C8B-B14F-4D97-AF65-F5344CB8AC3E}">
        <p14:creationId xmlns:p14="http://schemas.microsoft.com/office/powerpoint/2010/main" val="148055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62107-8677-4C69-8309-1D3CF4C57A75}" type="slidenum">
              <a:rPr lang="en-US" smtClean="0"/>
              <a:t>6</a:t>
            </a:fld>
            <a:endParaRPr lang="en-US"/>
          </a:p>
        </p:txBody>
      </p:sp>
    </p:spTree>
    <p:extLst>
      <p:ext uri="{BB962C8B-B14F-4D97-AF65-F5344CB8AC3E}">
        <p14:creationId xmlns:p14="http://schemas.microsoft.com/office/powerpoint/2010/main" val="3140470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547A6-18F1-FB8D-9EA9-49AEB964B6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1E58E-AA89-221E-ADCA-05DF7EBF3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A70F19-CA68-710E-C899-B135DF9E39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609D26-D425-0675-C541-F63170400A16}"/>
              </a:ext>
            </a:extLst>
          </p:cNvPr>
          <p:cNvSpPr>
            <a:spLocks noGrp="1"/>
          </p:cNvSpPr>
          <p:nvPr>
            <p:ph type="sldNum" sz="quarter" idx="5"/>
          </p:nvPr>
        </p:nvSpPr>
        <p:spPr/>
        <p:txBody>
          <a:bodyPr/>
          <a:lstStyle/>
          <a:p>
            <a:fld id="{39362107-8677-4C69-8309-1D3CF4C57A75}" type="slidenum">
              <a:rPr lang="en-US" smtClean="0"/>
              <a:t>7</a:t>
            </a:fld>
            <a:endParaRPr lang="en-US"/>
          </a:p>
        </p:txBody>
      </p:sp>
    </p:spTree>
    <p:extLst>
      <p:ext uri="{BB962C8B-B14F-4D97-AF65-F5344CB8AC3E}">
        <p14:creationId xmlns:p14="http://schemas.microsoft.com/office/powerpoint/2010/main" val="165065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0781-7F36-67C9-196D-3F9961AED6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46A75-EA48-07A5-CCDC-8723D427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3B792-9E70-04F4-911C-E746C330E5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90548E-C3D7-A8E4-5591-83EB567995BB}"/>
              </a:ext>
            </a:extLst>
          </p:cNvPr>
          <p:cNvSpPr>
            <a:spLocks noGrp="1"/>
          </p:cNvSpPr>
          <p:nvPr>
            <p:ph type="sldNum" sz="quarter" idx="5"/>
          </p:nvPr>
        </p:nvSpPr>
        <p:spPr/>
        <p:txBody>
          <a:bodyPr/>
          <a:lstStyle/>
          <a:p>
            <a:fld id="{39362107-8677-4C69-8309-1D3CF4C57A75}" type="slidenum">
              <a:rPr lang="en-US" smtClean="0"/>
              <a:t>8</a:t>
            </a:fld>
            <a:endParaRPr lang="en-US"/>
          </a:p>
        </p:txBody>
      </p:sp>
    </p:spTree>
    <p:extLst>
      <p:ext uri="{BB962C8B-B14F-4D97-AF65-F5344CB8AC3E}">
        <p14:creationId xmlns:p14="http://schemas.microsoft.com/office/powerpoint/2010/main" val="3682760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7772-A1B1-C419-622C-A5A106084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D3EA1-BE29-414C-FD72-F00BEBC4B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39EAF-5711-0262-C7E7-A89374301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A86768-902A-B96F-2D1C-52BB7CBD12C2}"/>
              </a:ext>
            </a:extLst>
          </p:cNvPr>
          <p:cNvSpPr>
            <a:spLocks noGrp="1"/>
          </p:cNvSpPr>
          <p:nvPr>
            <p:ph type="sldNum" sz="quarter" idx="5"/>
          </p:nvPr>
        </p:nvSpPr>
        <p:spPr/>
        <p:txBody>
          <a:bodyPr/>
          <a:lstStyle/>
          <a:p>
            <a:fld id="{39362107-8677-4C69-8309-1D3CF4C57A75}" type="slidenum">
              <a:rPr lang="en-US" smtClean="0"/>
              <a:t>9</a:t>
            </a:fld>
            <a:endParaRPr lang="en-US"/>
          </a:p>
        </p:txBody>
      </p:sp>
    </p:spTree>
    <p:extLst>
      <p:ext uri="{BB962C8B-B14F-4D97-AF65-F5344CB8AC3E}">
        <p14:creationId xmlns:p14="http://schemas.microsoft.com/office/powerpoint/2010/main" val="3102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E555-03C3-AD3D-922C-45ED3F0B72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32BDA-21C4-CD39-63EB-95421B987A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B193F-4385-66CA-7C8D-E8BE2100CF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349A70-7415-1E9F-B981-EDA13470E606}"/>
              </a:ext>
            </a:extLst>
          </p:cNvPr>
          <p:cNvSpPr>
            <a:spLocks noGrp="1"/>
          </p:cNvSpPr>
          <p:nvPr>
            <p:ph type="sldNum" sz="quarter" idx="5"/>
          </p:nvPr>
        </p:nvSpPr>
        <p:spPr/>
        <p:txBody>
          <a:bodyPr/>
          <a:lstStyle/>
          <a:p>
            <a:fld id="{39362107-8677-4C69-8309-1D3CF4C57A75}" type="slidenum">
              <a:rPr lang="en-US" smtClean="0"/>
              <a:t>10</a:t>
            </a:fld>
            <a:endParaRPr lang="en-US"/>
          </a:p>
        </p:txBody>
      </p:sp>
    </p:spTree>
    <p:extLst>
      <p:ext uri="{BB962C8B-B14F-4D97-AF65-F5344CB8AC3E}">
        <p14:creationId xmlns:p14="http://schemas.microsoft.com/office/powerpoint/2010/main" val="273736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9027F-0FB8-DE9D-610D-A002A2726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31BCB-2365-9BF4-737E-3D8A641E61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993C77-B7FF-E7C3-A529-062C424B80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70A57D-14BF-F3B7-132A-075AFFFFE08E}"/>
              </a:ext>
            </a:extLst>
          </p:cNvPr>
          <p:cNvSpPr>
            <a:spLocks noGrp="1"/>
          </p:cNvSpPr>
          <p:nvPr>
            <p:ph type="sldNum" sz="quarter" idx="5"/>
          </p:nvPr>
        </p:nvSpPr>
        <p:spPr/>
        <p:txBody>
          <a:bodyPr/>
          <a:lstStyle/>
          <a:p>
            <a:fld id="{39362107-8677-4C69-8309-1D3CF4C57A75}" type="slidenum">
              <a:rPr lang="en-US" smtClean="0"/>
              <a:t>11</a:t>
            </a:fld>
            <a:endParaRPr lang="en-US"/>
          </a:p>
        </p:txBody>
      </p:sp>
    </p:spTree>
    <p:extLst>
      <p:ext uri="{BB962C8B-B14F-4D97-AF65-F5344CB8AC3E}">
        <p14:creationId xmlns:p14="http://schemas.microsoft.com/office/powerpoint/2010/main" val="338401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43391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01958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7355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23186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2670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06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7/12/2025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61095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4682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011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119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82115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71076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7/12/2025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695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7/12/2025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660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521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6504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32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7/12/2025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96303896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37751-4DFB-5F9C-EB95-543FC88C3289}"/>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058184C5-56FA-D893-62DF-99B74184876A}"/>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D2CA43F4-F577-C1C0-BE68-11C8F3E4030A}"/>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9B1BCC9-3157-7840-684C-DE41851CACAA}"/>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13, 2025</a:t>
            </a:r>
          </a:p>
        </p:txBody>
      </p:sp>
      <p:sp>
        <p:nvSpPr>
          <p:cNvPr id="7" name="Subtitle 2">
            <a:extLst>
              <a:ext uri="{FF2B5EF4-FFF2-40B4-BE49-F238E27FC236}">
                <a16:creationId xmlns:a16="http://schemas.microsoft.com/office/drawing/2014/main" id="{722B019F-25DE-7D11-0F79-14FAF706E076}"/>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Regeneration</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261795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6B9C4-6D92-18DC-17C9-6D56D82B0F3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FF62E7E-5856-616E-7E1C-D9E5A9A167C3}"/>
              </a:ext>
            </a:extLst>
          </p:cNvPr>
          <p:cNvSpPr txBox="1">
            <a:spLocks noChangeArrowheads="1"/>
          </p:cNvSpPr>
          <p:nvPr/>
        </p:nvSpPr>
        <p:spPr bwMode="auto">
          <a:xfrm>
            <a:off x="173038" y="102428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4 Nicodemus said to Him, "How can a man be born when he is old? He cannot enter a second time into his mother's womb and be born, can he?" 5 Jesus answered, "Truly, truly, I say to you, unless one is born of water and the Spirit he cannot enter into the kingdom of God. 6 That which is born of the flesh is flesh, and that which is born of the Spirit is spirit. 7 Do not be amazed that I said to you, 'You must be born again.' 8 The wind blows where it wishes and you hear the sound of it, but do not know where it comes from and where it is going; so is everyone who is born of the Spirit." </a:t>
            </a:r>
          </a:p>
        </p:txBody>
      </p:sp>
      <p:sp>
        <p:nvSpPr>
          <p:cNvPr id="6" name="TextBox 5">
            <a:extLst>
              <a:ext uri="{FF2B5EF4-FFF2-40B4-BE49-F238E27FC236}">
                <a16:creationId xmlns:a16="http://schemas.microsoft.com/office/drawing/2014/main" id="{02AB99CE-CB4D-AF66-E099-72EA824A308E}"/>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3:4-8</a:t>
            </a:r>
          </a:p>
        </p:txBody>
      </p:sp>
    </p:spTree>
    <p:extLst>
      <p:ext uri="{BB962C8B-B14F-4D97-AF65-F5344CB8AC3E}">
        <p14:creationId xmlns:p14="http://schemas.microsoft.com/office/powerpoint/2010/main" val="32498528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96007-0AD1-EDD1-EEB4-200DB8F3D1D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C6516DE-742B-F7F2-5F45-A808C3C3C51D}"/>
              </a:ext>
            </a:extLst>
          </p:cNvPr>
          <p:cNvSpPr txBox="1">
            <a:spLocks noChangeArrowheads="1"/>
          </p:cNvSpPr>
          <p:nvPr/>
        </p:nvSpPr>
        <p:spPr bwMode="auto">
          <a:xfrm>
            <a:off x="173038" y="1024281"/>
            <a:ext cx="1180560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5 He [God the Father] saved us, not on the basis of deeds which we have done in righteousness, but according to His mercy, </a:t>
            </a:r>
            <a:r>
              <a:rPr lang="en-US" sz="3600" u="sng" dirty="0">
                <a:solidFill>
                  <a:schemeClr val="tx1"/>
                </a:solidFill>
                <a:latin typeface="Calibri" panose="020F0502020204030204" pitchFamily="34" charset="0"/>
                <a:ea typeface="Calibri" panose="020F0502020204030204" pitchFamily="34" charset="0"/>
                <a:cs typeface="Calibri" panose="020F0502020204030204" pitchFamily="34" charset="0"/>
              </a:rPr>
              <a:t>by the washing of regeneration and renewing by the Holy Spirit</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6 whom He poured out upon us richly through Jesus Christ our Savior…</a:t>
            </a:r>
          </a:p>
        </p:txBody>
      </p:sp>
      <p:sp>
        <p:nvSpPr>
          <p:cNvPr id="6" name="TextBox 5">
            <a:extLst>
              <a:ext uri="{FF2B5EF4-FFF2-40B4-BE49-F238E27FC236}">
                <a16:creationId xmlns:a16="http://schemas.microsoft.com/office/drawing/2014/main" id="{BD43F154-C3BD-DE19-54BC-DD96B5FBF93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Titus 3:5-6</a:t>
            </a:r>
          </a:p>
        </p:txBody>
      </p:sp>
    </p:spTree>
    <p:extLst>
      <p:ext uri="{BB962C8B-B14F-4D97-AF65-F5344CB8AC3E}">
        <p14:creationId xmlns:p14="http://schemas.microsoft.com/office/powerpoint/2010/main" val="12923627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52B83-B2C4-532F-82CA-0B563A2FF7C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E45AC5E-0FF3-268E-1DB5-9AC619E7E4B5}"/>
              </a:ext>
            </a:extLst>
          </p:cNvPr>
          <p:cNvSpPr txBox="1">
            <a:spLocks noChangeArrowheads="1"/>
          </p:cNvSpPr>
          <p:nvPr/>
        </p:nvSpPr>
        <p:spPr bwMode="auto">
          <a:xfrm>
            <a:off x="173038" y="890462"/>
            <a:ext cx="11805602"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914400" indent="-914400">
              <a:buAutoNum type="arabi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 is the work of God alone (Ephesians 2:5)</a:t>
            </a:r>
          </a:p>
          <a:p>
            <a:endPar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even when we were dead in our transgressions, made us alive [regenerated; caused us to be born again] together with Christ (by grace you have been saved), </a:t>
            </a:r>
          </a:p>
          <a:p>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5699B17-0613-8579-9B32-E60F18B8F47C}"/>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Regeneration</a:t>
            </a:r>
          </a:p>
        </p:txBody>
      </p:sp>
    </p:spTree>
    <p:extLst>
      <p:ext uri="{BB962C8B-B14F-4D97-AF65-F5344CB8AC3E}">
        <p14:creationId xmlns:p14="http://schemas.microsoft.com/office/powerpoint/2010/main" val="227009042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860C8-7939-BE9B-2F97-AA89AA17A67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53773D7-914C-5771-15AC-2DF30BC74CF0}"/>
              </a:ext>
            </a:extLst>
          </p:cNvPr>
          <p:cNvSpPr txBox="1">
            <a:spLocks noChangeArrowheads="1"/>
          </p:cNvSpPr>
          <p:nvPr/>
        </p:nvSpPr>
        <p:spPr bwMode="auto">
          <a:xfrm>
            <a:off x="173038" y="890462"/>
            <a:ext cx="11805602"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914400" indent="-914400">
              <a:buAutoNum type="arabi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 is the work of God alone (Ephesians 2:5)</a:t>
            </a:r>
          </a:p>
          <a:p>
            <a:pPr marL="914400" indent="-914400">
              <a:buAutoNum type="arabi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 is an instantaneous and imperceptible at of God (John 3:8)</a:t>
            </a:r>
          </a:p>
          <a:p>
            <a:endPar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The wind blows where it wishes and you hear the sound of it, but do not know where it comes from and where it is going; so is everyone who is born of the Spirit.</a:t>
            </a:r>
          </a:p>
          <a:p>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9B7B31D-B401-0C0F-07A3-435F8BE97084}"/>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Regeneration</a:t>
            </a:r>
          </a:p>
        </p:txBody>
      </p:sp>
    </p:spTree>
    <p:extLst>
      <p:ext uri="{BB962C8B-B14F-4D97-AF65-F5344CB8AC3E}">
        <p14:creationId xmlns:p14="http://schemas.microsoft.com/office/powerpoint/2010/main" val="104764436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3C79-F889-B645-04F2-8CED1F489B9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1A68409-6244-EE1E-5F3C-B5882DAF53C0}"/>
              </a:ext>
            </a:extLst>
          </p:cNvPr>
          <p:cNvSpPr txBox="1">
            <a:spLocks noChangeArrowheads="1"/>
          </p:cNvSpPr>
          <p:nvPr/>
        </p:nvSpPr>
        <p:spPr bwMode="auto">
          <a:xfrm>
            <a:off x="173038" y="890462"/>
            <a:ext cx="11805602"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914400" indent="-914400">
              <a:buAutoNum type="arabi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 is the work of God alone (Ephesians 2:5)</a:t>
            </a:r>
          </a:p>
          <a:p>
            <a:pPr marL="914400" indent="-914400">
              <a:buAutoNum type="arabi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 is an instantaneous and imperceptible at of God (John 3:8)</a:t>
            </a:r>
          </a:p>
          <a:p>
            <a:pPr marL="914400" indent="-914400">
              <a:buAutoNum type="arabi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Regeneration renews the will and the affections (Romans 6:6-8)</a:t>
            </a:r>
          </a:p>
          <a:p>
            <a:endPar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b="0" dirty="0">
                <a:solidFill>
                  <a:schemeClr val="tx1"/>
                </a:solidFill>
                <a:latin typeface="Calibri" panose="020F0502020204030204" pitchFamily="34" charset="0"/>
                <a:ea typeface="Calibri" panose="020F0502020204030204" pitchFamily="34" charset="0"/>
                <a:cs typeface="Calibri" panose="020F0502020204030204" pitchFamily="34" charset="0"/>
              </a:rPr>
              <a:t>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a:t>
            </a:r>
          </a:p>
          <a:p>
            <a:endPar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3BAF172-ADC5-BB71-DE9E-95D7833AD5F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Regeneration</a:t>
            </a:r>
          </a:p>
        </p:txBody>
      </p:sp>
    </p:spTree>
    <p:extLst>
      <p:ext uri="{BB962C8B-B14F-4D97-AF65-F5344CB8AC3E}">
        <p14:creationId xmlns:p14="http://schemas.microsoft.com/office/powerpoint/2010/main" val="142139474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AC352-8ADF-6275-F4D6-17C71616456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76E57E5-02C6-A3E6-A25D-42BB7B1ECEC2}"/>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11 He [Jesus] came to His own, and those who were His own did not receive Him. 12 But as many as received Him, to them He gave the right to become children of God, even to those who believe in His name, 13 who were born, not of blood nor of the will of the flesh nor of the will of man, but of God. </a:t>
            </a:r>
          </a:p>
        </p:txBody>
      </p:sp>
      <p:sp>
        <p:nvSpPr>
          <p:cNvPr id="6" name="TextBox 5">
            <a:extLst>
              <a:ext uri="{FF2B5EF4-FFF2-40B4-BE49-F238E27FC236}">
                <a16:creationId xmlns:a16="http://schemas.microsoft.com/office/drawing/2014/main" id="{71410905-1FCD-A6F4-A5DE-A4A2884B8F7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1:11-13</a:t>
            </a:r>
          </a:p>
        </p:txBody>
      </p:sp>
    </p:spTree>
    <p:extLst>
      <p:ext uri="{BB962C8B-B14F-4D97-AF65-F5344CB8AC3E}">
        <p14:creationId xmlns:p14="http://schemas.microsoft.com/office/powerpoint/2010/main" val="1418397965"/>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5F84D-3BC5-0F04-BB2A-ED3D8519A2B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73FCD530-0C71-275F-3DD1-F26277162E66}"/>
              </a:ext>
            </a:extLst>
          </p:cNvPr>
          <p:cNvSpPr txBox="1">
            <a:spLocks noChangeArrowheads="1"/>
          </p:cNvSpPr>
          <p:nvPr/>
        </p:nvSpPr>
        <p:spPr bwMode="auto">
          <a:xfrm>
            <a:off x="173038" y="801254"/>
            <a:ext cx="11805602"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25 "Then I will sprinkle clean water on you, and you will be clean; I will cleanse you from all your filthiness and from all your idols. 26 "Moreover, I will give you a new heart and put a new spirit within you; and I will remove the heart of stone from your flesh and give you a heart of flesh. 27 "I will put My Spirit within you and cause you to walk in My statutes, and you will be careful to observe My ordinances. </a:t>
            </a:r>
          </a:p>
        </p:txBody>
      </p:sp>
      <p:sp>
        <p:nvSpPr>
          <p:cNvPr id="6" name="TextBox 5">
            <a:extLst>
              <a:ext uri="{FF2B5EF4-FFF2-40B4-BE49-F238E27FC236}">
                <a16:creationId xmlns:a16="http://schemas.microsoft.com/office/drawing/2014/main" id="{6D29AD9A-1FCC-2191-32D4-895A6E39FF5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Ezekiel 36:25-27</a:t>
            </a:r>
          </a:p>
        </p:txBody>
      </p:sp>
    </p:spTree>
    <p:extLst>
      <p:ext uri="{BB962C8B-B14F-4D97-AF65-F5344CB8AC3E}">
        <p14:creationId xmlns:p14="http://schemas.microsoft.com/office/powerpoint/2010/main" val="402585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1275-B3B5-2892-7AB6-9D5254310E2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AC13A2C-A7C6-CF7F-9505-153AF6E2BDC6}"/>
              </a:ext>
            </a:extLst>
          </p:cNvPr>
          <p:cNvSpPr txBox="1">
            <a:spLocks noChangeArrowheads="1"/>
          </p:cNvSpPr>
          <p:nvPr/>
        </p:nvSpPr>
        <p:spPr bwMode="auto">
          <a:xfrm>
            <a:off x="173038" y="801254"/>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A woman named Lydia, from the city of Thyatira, a seller of purple fabrics, a worshiper of God, was listening; and </a:t>
            </a: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the Lord opened her heart to respond </a:t>
            </a:r>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to the things spoken by Paul. </a:t>
            </a:r>
          </a:p>
        </p:txBody>
      </p:sp>
      <p:sp>
        <p:nvSpPr>
          <p:cNvPr id="6" name="TextBox 5">
            <a:extLst>
              <a:ext uri="{FF2B5EF4-FFF2-40B4-BE49-F238E27FC236}">
                <a16:creationId xmlns:a16="http://schemas.microsoft.com/office/drawing/2014/main" id="{54E5D8B5-2D3B-7A3F-E094-C3FF729A4C7F}"/>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Acts 16:14</a:t>
            </a:r>
          </a:p>
        </p:txBody>
      </p:sp>
    </p:spTree>
    <p:extLst>
      <p:ext uri="{BB962C8B-B14F-4D97-AF65-F5344CB8AC3E}">
        <p14:creationId xmlns:p14="http://schemas.microsoft.com/office/powerpoint/2010/main" val="158146502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076C0-7ECB-C75E-B5BA-E0BC6466FCB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D8E3A323-1EF1-02B4-DA55-3000839EA5D6}"/>
              </a:ext>
            </a:extLst>
          </p:cNvPr>
          <p:cNvSpPr txBox="1">
            <a:spLocks noChangeArrowheads="1"/>
          </p:cNvSpPr>
          <p:nvPr/>
        </p:nvSpPr>
        <p:spPr bwMode="auto">
          <a:xfrm>
            <a:off x="173038" y="801254"/>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Font typeface="+mj-lt"/>
              <a:buAutoNum type="arabicPeriod"/>
            </a:pPr>
            <a:r>
              <a:rPr lang="en-US" sz="3600" b="0" i="0" dirty="0">
                <a:solidFill>
                  <a:schemeClr val="tx1"/>
                </a:solidFill>
                <a:latin typeface="Arial" panose="020B0604020202020204" pitchFamily="34" charset="0"/>
              </a:rPr>
              <a:t>What we believe about regeneration will have practical effects in all of our Christian activity.</a:t>
            </a:r>
          </a:p>
          <a:p>
            <a:pPr marL="742950" indent="-742950">
              <a:buFont typeface="+mj-lt"/>
              <a:buAutoNum type="arabicPeriod"/>
            </a:pPr>
            <a:r>
              <a:rPr lang="en-US" sz="3600" b="0" i="0" dirty="0">
                <a:solidFill>
                  <a:schemeClr val="tx1"/>
                </a:solidFill>
                <a:latin typeface="Arial" panose="020B0604020202020204" pitchFamily="34" charset="0"/>
              </a:rPr>
              <a:t>Our understanding of regeneration should give us a newfound commitment to pray for the lost.</a:t>
            </a:r>
            <a:endParaRPr lang="en-US" sz="3600" b="0" i="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12A379FB-3A18-B8AC-891D-A6E77F29BC8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6560004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4C2C-6385-6F5F-F60F-3DE9C49EFC50}"/>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EEBBBB41-A475-B029-44E6-909C0A15E0EA}"/>
              </a:ext>
            </a:extLst>
          </p:cNvPr>
          <p:cNvSpPr txBox="1">
            <a:spLocks noChangeArrowheads="1"/>
          </p:cNvSpPr>
          <p:nvPr/>
        </p:nvSpPr>
        <p:spPr bwMode="auto">
          <a:xfrm>
            <a:off x="173038" y="801254"/>
            <a:ext cx="1180560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1 First of all, then, I urge that entreaties and prayers, petitions and thanksgivings, be made on behalf of all men, 2 for kings and all who are in authority, so that we may lead a tranquil and quiet life in all godliness and dignity. 3 This is good and acceptable in the sight of God our Savior, 4 who desires all men to be saved and to come to the knowledge of the truth. </a:t>
            </a:r>
          </a:p>
        </p:txBody>
      </p:sp>
      <p:sp>
        <p:nvSpPr>
          <p:cNvPr id="6" name="TextBox 5">
            <a:extLst>
              <a:ext uri="{FF2B5EF4-FFF2-40B4-BE49-F238E27FC236}">
                <a16:creationId xmlns:a16="http://schemas.microsoft.com/office/drawing/2014/main" id="{A4767457-43E8-74B8-E30F-D872A7307175}"/>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Timothy 2:1-4</a:t>
            </a:r>
          </a:p>
        </p:txBody>
      </p:sp>
    </p:spTree>
    <p:extLst>
      <p:ext uri="{BB962C8B-B14F-4D97-AF65-F5344CB8AC3E}">
        <p14:creationId xmlns:p14="http://schemas.microsoft.com/office/powerpoint/2010/main" val="359577540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9BA0C-C48C-BFD5-4F03-8627C9EF43A8}"/>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C54AEBB3-90F9-5FAA-7504-8EF00651D0D4}"/>
              </a:ext>
            </a:extLst>
          </p:cNvPr>
          <p:cNvSpPr txBox="1">
            <a:spLocks noChangeArrowheads="1"/>
          </p:cNvSpPr>
          <p:nvPr/>
        </p:nvSpPr>
        <p:spPr bwMode="auto">
          <a:xfrm>
            <a:off x="173038" y="1135786"/>
            <a:ext cx="11805602"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14350" lvl="0" indent="-514350">
              <a:buFont typeface="+mj-lt"/>
              <a:buAutoNum type="arabicPeriod"/>
            </a:pPr>
            <a:r>
              <a:rPr lang="en-US" b="0" i="0" dirty="0">
                <a:solidFill>
                  <a:schemeClr val="tx1"/>
                </a:solidFill>
                <a:latin typeface="Arial" panose="020B0604020202020204" pitchFamily="34" charset="0"/>
              </a:rPr>
              <a:t>Be amazed by what God has done to provide for and secure our salvation – “so great a salvation”</a:t>
            </a:r>
          </a:p>
          <a:p>
            <a:pPr marL="514350" lvl="0" indent="-514350">
              <a:buFont typeface="+mj-lt"/>
              <a:buAutoNum type="arabicPeriod"/>
            </a:pPr>
            <a:r>
              <a:rPr lang="en-US" b="0" i="0" dirty="0">
                <a:solidFill>
                  <a:schemeClr val="tx1"/>
                </a:solidFill>
                <a:latin typeface="Arial" panose="020B0604020202020204" pitchFamily="34" charset="0"/>
              </a:rPr>
              <a:t>Be familiar with the Biblical and theological terms that describe this great salvation </a:t>
            </a:r>
            <a:r>
              <a:rPr lang="en-US" sz="2800" b="0" dirty="0">
                <a:solidFill>
                  <a:schemeClr val="tx1"/>
                </a:solidFill>
                <a:latin typeface="Arial" panose="020B0604020202020204" pitchFamily="34" charset="0"/>
              </a:rPr>
              <a:t>(Foreknowledge, Predestination, Election, Effectual Call, Regeneration, Faith, Repentance, Justification, Sanctification, Glorification, etc.)</a:t>
            </a:r>
          </a:p>
          <a:p>
            <a:pPr marL="514350" lvl="0" indent="-514350">
              <a:buFont typeface="+mj-lt"/>
              <a:buAutoNum type="arabicPeriod"/>
            </a:pPr>
            <a:r>
              <a:rPr lang="en-US" b="0" i="0" dirty="0">
                <a:solidFill>
                  <a:schemeClr val="tx1"/>
                </a:solidFill>
                <a:latin typeface="Arial" panose="020B0604020202020204" pitchFamily="34" charset="0"/>
              </a:rPr>
              <a:t>Be inspired to walk in a manner worthy of the calling we have received from God to be His children and His ambassadors.</a:t>
            </a:r>
          </a:p>
        </p:txBody>
      </p:sp>
      <p:sp>
        <p:nvSpPr>
          <p:cNvPr id="6" name="TextBox 5">
            <a:extLst>
              <a:ext uri="{FF2B5EF4-FFF2-40B4-BE49-F238E27FC236}">
                <a16:creationId xmlns:a16="http://schemas.microsoft.com/office/drawing/2014/main" id="{3E3A90D0-E6BF-FBD7-3267-BAAD9A994401}"/>
              </a:ext>
            </a:extLst>
          </p:cNvPr>
          <p:cNvSpPr txBox="1"/>
          <p:nvPr/>
        </p:nvSpPr>
        <p:spPr>
          <a:xfrm>
            <a:off x="340615" y="190881"/>
            <a:ext cx="11692889" cy="646331"/>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Why Study the “Ordo </a:t>
            </a:r>
            <a:r>
              <a:rPr lang="en-US" sz="3600" dirty="0" err="1">
                <a:latin typeface="Arial" panose="020B0604020202020204" pitchFamily="34" charset="0"/>
                <a:cs typeface="Arial" panose="020B0604020202020204" pitchFamily="34" charset="0"/>
              </a:rPr>
              <a:t>Salutis</a:t>
            </a:r>
            <a:r>
              <a:rPr lang="en-US" sz="3600" dirty="0">
                <a:latin typeface="Arial" panose="020B0604020202020204" pitchFamily="34" charset="0"/>
                <a:cs typeface="Arial" panose="020B0604020202020204" pitchFamily="34" charset="0"/>
              </a:rPr>
              <a:t>” – the Order of Salvation?</a:t>
            </a:r>
          </a:p>
        </p:txBody>
      </p:sp>
    </p:spTree>
    <p:extLst>
      <p:ext uri="{BB962C8B-B14F-4D97-AF65-F5344CB8AC3E}">
        <p14:creationId xmlns:p14="http://schemas.microsoft.com/office/powerpoint/2010/main" val="1731925197"/>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BB420-2CA5-595E-1D26-2190D4B2F1D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3987B9D-5BC4-283D-7E8F-F1997DA7BDCF}"/>
              </a:ext>
            </a:extLst>
          </p:cNvPr>
          <p:cNvSpPr txBox="1">
            <a:spLocks noChangeArrowheads="1"/>
          </p:cNvSpPr>
          <p:nvPr/>
        </p:nvSpPr>
        <p:spPr bwMode="auto">
          <a:xfrm>
            <a:off x="173038" y="801254"/>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rPr>
              <a:t>Brethren, my heart's desire and my prayer to God for them [ethnic Israel] is for their salvation. </a:t>
            </a:r>
          </a:p>
        </p:txBody>
      </p:sp>
      <p:sp>
        <p:nvSpPr>
          <p:cNvPr id="6" name="TextBox 5">
            <a:extLst>
              <a:ext uri="{FF2B5EF4-FFF2-40B4-BE49-F238E27FC236}">
                <a16:creationId xmlns:a16="http://schemas.microsoft.com/office/drawing/2014/main" id="{9CD37680-41F8-3987-74A1-9AF2151B6995}"/>
              </a:ext>
            </a:extLst>
          </p:cNvPr>
          <p:cNvSpPr txBox="1"/>
          <p:nvPr/>
        </p:nvSpPr>
        <p:spPr>
          <a:xfrm>
            <a:off x="340615" y="190881"/>
            <a:ext cx="11692889" cy="707886"/>
          </a:xfrm>
          <a:prstGeom prst="rect">
            <a:avLst/>
          </a:prstGeom>
          <a:noFill/>
        </p:spPr>
        <p:txBody>
          <a:bodyPr wrap="square" rtlCol="0">
            <a:spAutoFit/>
          </a:bodyPr>
          <a:lstStyle/>
          <a:p>
            <a:pPr algn="ctr"/>
            <a:r>
              <a:rPr lang="en-US" sz="4000">
                <a:latin typeface="Arial" panose="020B0604020202020204" pitchFamily="34" charset="0"/>
                <a:cs typeface="Arial" panose="020B0604020202020204" pitchFamily="34" charset="0"/>
              </a:rPr>
              <a:t>Romans 10:1</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20666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9348A-96CF-2CF3-6BFC-446CF1A9C54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A5198CDE-D6FA-D224-84AF-4E9BD06C8F43}"/>
              </a:ext>
            </a:extLst>
          </p:cNvPr>
          <p:cNvSpPr txBox="1">
            <a:spLocks noChangeArrowheads="1"/>
          </p:cNvSpPr>
          <p:nvPr/>
        </p:nvSpPr>
        <p:spPr bwMode="auto">
          <a:xfrm>
            <a:off x="173038" y="801254"/>
            <a:ext cx="1180560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742950" indent="-742950">
              <a:buFont typeface="+mj-lt"/>
              <a:buAutoNum type="arabicPeriod"/>
            </a:pPr>
            <a:r>
              <a:rPr lang="en-US" sz="3600" b="0" i="0" dirty="0">
                <a:solidFill>
                  <a:schemeClr val="tx1"/>
                </a:solidFill>
                <a:latin typeface="Arial" panose="020B0604020202020204" pitchFamily="34" charset="0"/>
              </a:rPr>
              <a:t>What we believe about regeneration will have practical effects in all of our Christian activity.</a:t>
            </a:r>
          </a:p>
          <a:p>
            <a:pPr marL="742950" indent="-742950">
              <a:buFont typeface="+mj-lt"/>
              <a:buAutoNum type="arabicPeriod"/>
            </a:pPr>
            <a:r>
              <a:rPr lang="en-US" sz="3600" b="0" i="0" dirty="0">
                <a:solidFill>
                  <a:schemeClr val="tx1"/>
                </a:solidFill>
                <a:latin typeface="Arial" panose="020B0604020202020204" pitchFamily="34" charset="0"/>
              </a:rPr>
              <a:t>Our understanding of regeneration should give us a newfound commitment to pray for the lost.</a:t>
            </a:r>
          </a:p>
          <a:p>
            <a:pPr marL="742950" indent="-742950">
              <a:buFont typeface="+mj-lt"/>
              <a:buAutoNum type="arabicPeriod"/>
            </a:pPr>
            <a:r>
              <a:rPr lang="en-US" sz="3600" b="0" i="0" dirty="0">
                <a:solidFill>
                  <a:schemeClr val="tx1"/>
                </a:solidFill>
                <a:latin typeface="Arial" panose="020B0604020202020204" pitchFamily="34" charset="0"/>
                <a:ea typeface="Calibri" panose="020F0502020204030204" pitchFamily="34" charset="0"/>
              </a:rPr>
              <a:t>An understanding of regeneration should cause a deep attitude of gratitude to God.</a:t>
            </a:r>
          </a:p>
          <a:p>
            <a:endParaRPr lang="en-US" sz="3600" b="0" i="0" dirty="0">
              <a:solidFill>
                <a:schemeClr val="tx1"/>
              </a:solidFill>
              <a:latin typeface="Arial" panose="020B0604020202020204" pitchFamily="34" charset="0"/>
              <a:ea typeface="Calibri" panose="020F0502020204030204" pitchFamily="34" charset="0"/>
            </a:endParaRPr>
          </a:p>
          <a:p>
            <a:pPr algn="ctr"/>
            <a:r>
              <a:rPr lang="en-US" sz="3600" b="0" i="0" dirty="0">
                <a:solidFill>
                  <a:schemeClr val="tx1"/>
                </a:solidFill>
                <a:latin typeface="Arial" panose="020B0604020202020204" pitchFamily="34" charset="0"/>
                <a:ea typeface="Calibri" panose="020F0502020204030204" pitchFamily="34" charset="0"/>
              </a:rPr>
              <a:t>God Saves Sinners!</a:t>
            </a:r>
          </a:p>
        </p:txBody>
      </p:sp>
      <p:sp>
        <p:nvSpPr>
          <p:cNvPr id="6" name="TextBox 5">
            <a:extLst>
              <a:ext uri="{FF2B5EF4-FFF2-40B4-BE49-F238E27FC236}">
                <a16:creationId xmlns:a16="http://schemas.microsoft.com/office/drawing/2014/main" id="{2D2983A2-1116-52A1-9F37-B9EBF4E27D5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Applications</a:t>
            </a:r>
          </a:p>
        </p:txBody>
      </p:sp>
    </p:spTree>
    <p:extLst>
      <p:ext uri="{BB962C8B-B14F-4D97-AF65-F5344CB8AC3E}">
        <p14:creationId xmlns:p14="http://schemas.microsoft.com/office/powerpoint/2010/main" val="2755603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250"/>
                                        <p:tgtEl>
                                          <p:spTgt spid="3">
                                            <p:txEl>
                                              <p:pRg st="2" end="2"/>
                                            </p:txEl>
                                          </p:spTgt>
                                        </p:tgtEl>
                                      </p:cBhvr>
                                    </p:animEffect>
                                  </p:childTnLst>
                                </p:cTn>
                              </p:par>
                            </p:childTnLst>
                          </p:cTn>
                        </p:par>
                        <p:par>
                          <p:cTn id="8" fill="hold">
                            <p:stCondLst>
                              <p:cond delay="2250"/>
                            </p:stCondLst>
                            <p:childTnLst>
                              <p:par>
                                <p:cTn id="9" presetID="10" presetClass="entr" presetSubtype="0" fill="hold" grpId="0" nodeType="afterEffect">
                                  <p:stCondLst>
                                    <p:cond delay="1075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2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5DBDA-B5BB-9E87-371F-7F5B0E749001}"/>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FFF13429-416C-2DFF-3B07-124E1E8A6FF7}"/>
              </a:ext>
            </a:extLst>
          </p:cNvPr>
          <p:cNvSpPr txBox="1">
            <a:spLocks noChangeArrowheads="1"/>
          </p:cNvSpPr>
          <p:nvPr/>
        </p:nvSpPr>
        <p:spPr bwMode="auto">
          <a:xfrm>
            <a:off x="173038" y="801254"/>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No one can come to Me unless the Father who sent Me draws him [elects, calls, regenerates]; and I will raise him up on the last day. </a:t>
            </a:r>
          </a:p>
        </p:txBody>
      </p:sp>
      <p:sp>
        <p:nvSpPr>
          <p:cNvPr id="6" name="TextBox 5">
            <a:extLst>
              <a:ext uri="{FF2B5EF4-FFF2-40B4-BE49-F238E27FC236}">
                <a16:creationId xmlns:a16="http://schemas.microsoft.com/office/drawing/2014/main" id="{27B6BCFD-0DBA-F183-2B57-2BB0E1C9E879}"/>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6:44</a:t>
            </a:r>
          </a:p>
        </p:txBody>
      </p:sp>
    </p:spTree>
    <p:extLst>
      <p:ext uri="{BB962C8B-B14F-4D97-AF65-F5344CB8AC3E}">
        <p14:creationId xmlns:p14="http://schemas.microsoft.com/office/powerpoint/2010/main" val="181685320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E7EB-59F5-27CD-D530-E0559FDC69C2}"/>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D27CC66-36D8-6F49-F2F0-640B11A8B0AB}"/>
              </a:ext>
            </a:extLst>
          </p:cNvPr>
          <p:cNvSpPr txBox="1">
            <a:spLocks noChangeArrowheads="1"/>
          </p:cNvSpPr>
          <p:nvPr/>
        </p:nvSpPr>
        <p:spPr bwMode="auto">
          <a:xfrm>
            <a:off x="173038" y="801254"/>
            <a:ext cx="1180560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Blessed be the God and Father of our Lord Jesus Christ, who according to His great mercy </a:t>
            </a:r>
            <a:r>
              <a:rPr lang="en-US" sz="4800" dirty="0">
                <a:solidFill>
                  <a:schemeClr val="tx1"/>
                </a:solidFill>
                <a:latin typeface="Calibri" panose="020F0502020204030204" pitchFamily="34" charset="0"/>
                <a:ea typeface="Calibri" panose="020F0502020204030204" pitchFamily="34" charset="0"/>
                <a:cs typeface="Calibri" panose="020F0502020204030204" pitchFamily="34" charset="0"/>
              </a:rPr>
              <a:t>has caused us to be born again </a:t>
            </a:r>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to a living hope through the resurrection of Jesus Christ from the dead, </a:t>
            </a:r>
          </a:p>
        </p:txBody>
      </p:sp>
      <p:sp>
        <p:nvSpPr>
          <p:cNvPr id="6" name="TextBox 5">
            <a:extLst>
              <a:ext uri="{FF2B5EF4-FFF2-40B4-BE49-F238E27FC236}">
                <a16:creationId xmlns:a16="http://schemas.microsoft.com/office/drawing/2014/main" id="{788D810E-2988-A1D2-2683-2B32F3708FF8}"/>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 Peter 1:3</a:t>
            </a:r>
          </a:p>
        </p:txBody>
      </p:sp>
    </p:spTree>
    <p:extLst>
      <p:ext uri="{BB962C8B-B14F-4D97-AF65-F5344CB8AC3E}">
        <p14:creationId xmlns:p14="http://schemas.microsoft.com/office/powerpoint/2010/main" val="64858348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D6163-F42C-F356-0FBD-C24739216038}"/>
            </a:ext>
          </a:extLst>
        </p:cNvPr>
        <p:cNvGrpSpPr/>
        <p:nvPr/>
      </p:nvGrpSpPr>
      <p:grpSpPr>
        <a:xfrm>
          <a:off x="0" y="0"/>
          <a:ext cx="0" cy="0"/>
          <a:chOff x="0" y="0"/>
          <a:chExt cx="0" cy="0"/>
        </a:xfrm>
      </p:grpSpPr>
      <p:pic>
        <p:nvPicPr>
          <p:cNvPr id="6" name="Picture 5" descr="A close-up of a blue background&#10;&#10;AI-generated content may be incorrect.">
            <a:extLst>
              <a:ext uri="{FF2B5EF4-FFF2-40B4-BE49-F238E27FC236}">
                <a16:creationId xmlns:a16="http://schemas.microsoft.com/office/drawing/2014/main" id="{8B41D964-B6CD-119F-4DBE-31BEE4842D68}"/>
              </a:ext>
            </a:extLst>
          </p:cNvPr>
          <p:cNvPicPr>
            <a:picLocks noChangeAspect="1"/>
          </p:cNvPicPr>
          <p:nvPr/>
        </p:nvPicPr>
        <p:blipFill>
          <a:blip r:embed="rId2"/>
          <a:stretch>
            <a:fillRect/>
          </a:stretch>
        </p:blipFill>
        <p:spPr>
          <a:xfrm>
            <a:off x="0" y="11156"/>
            <a:ext cx="12192000" cy="6858000"/>
          </a:xfrm>
          <a:prstGeom prst="rect">
            <a:avLst/>
          </a:prstGeom>
        </p:spPr>
      </p:pic>
      <p:sp>
        <p:nvSpPr>
          <p:cNvPr id="3" name="Subtitle 2">
            <a:extLst>
              <a:ext uri="{FF2B5EF4-FFF2-40B4-BE49-F238E27FC236}">
                <a16:creationId xmlns:a16="http://schemas.microsoft.com/office/drawing/2014/main" id="{8CFF9A66-E812-E5AB-EC2B-E7D3B1A5A5A2}"/>
              </a:ext>
            </a:extLst>
          </p:cNvPr>
          <p:cNvSpPr>
            <a:spLocks noGrp="1"/>
          </p:cNvSpPr>
          <p:nvPr>
            <p:ph type="subTitle" idx="1"/>
          </p:nvPr>
        </p:nvSpPr>
        <p:spPr>
          <a:xfrm>
            <a:off x="0" y="139533"/>
            <a:ext cx="12192000" cy="1947333"/>
          </a:xfrm>
        </p:spPr>
        <p:txBody>
          <a:bodyPr>
            <a:normAutofit/>
          </a:bodyPr>
          <a:lstStyle/>
          <a:p>
            <a:pPr algn="ctr"/>
            <a:r>
              <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rPr>
              <a:t>Ordo </a:t>
            </a:r>
            <a:r>
              <a:rPr lang="en-US" sz="8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Salutis</a:t>
            </a:r>
            <a:endParaRPr lang="en-US" sz="8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83550EC-B88F-F078-CF8B-C44B0CE5B3C4}"/>
              </a:ext>
            </a:extLst>
          </p:cNvPr>
          <p:cNvSpPr txBox="1"/>
          <p:nvPr/>
        </p:nvSpPr>
        <p:spPr>
          <a:xfrm>
            <a:off x="7452360" y="6219706"/>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Sunday, July 13, 2025</a:t>
            </a:r>
          </a:p>
        </p:txBody>
      </p:sp>
      <p:sp>
        <p:nvSpPr>
          <p:cNvPr id="7" name="Subtitle 2">
            <a:extLst>
              <a:ext uri="{FF2B5EF4-FFF2-40B4-BE49-F238E27FC236}">
                <a16:creationId xmlns:a16="http://schemas.microsoft.com/office/drawing/2014/main" id="{8B24BF80-75FA-CEB0-B144-9C059462F1DB}"/>
              </a:ext>
            </a:extLst>
          </p:cNvPr>
          <p:cNvSpPr txBox="1">
            <a:spLocks/>
          </p:cNvSpPr>
          <p:nvPr/>
        </p:nvSpPr>
        <p:spPr>
          <a:xfrm>
            <a:off x="0" y="4730107"/>
            <a:ext cx="12192000" cy="194733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4000" b="1" dirty="0">
                <a:latin typeface="Calibri" panose="020F0502020204030204" pitchFamily="34" charset="0"/>
                <a:ea typeface="Calibri" panose="020F0502020204030204" pitchFamily="34" charset="0"/>
                <a:cs typeface="Calibri" panose="020F0502020204030204" pitchFamily="34" charset="0"/>
              </a:rPr>
              <a:t>The Order of Salvation – Regeneration</a:t>
            </a:r>
          </a:p>
          <a:p>
            <a:r>
              <a:rPr lang="en-US" sz="2800" dirty="0">
                <a:latin typeface="Calibri" panose="020F0502020204030204" pitchFamily="34" charset="0"/>
                <a:ea typeface="Calibri" panose="020F0502020204030204" pitchFamily="34" charset="0"/>
                <a:cs typeface="Calibri" panose="020F0502020204030204" pitchFamily="34" charset="0"/>
              </a:rPr>
              <a:t>Hope Community Bible Church Summer Series</a:t>
            </a:r>
          </a:p>
        </p:txBody>
      </p:sp>
    </p:spTree>
    <p:extLst>
      <p:ext uri="{BB962C8B-B14F-4D97-AF65-F5344CB8AC3E}">
        <p14:creationId xmlns:p14="http://schemas.microsoft.com/office/powerpoint/2010/main" val="3507371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6ED8A-0C02-FBD1-1BBD-00FCFBC362D7}"/>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6B0DA7E-55C7-4F1F-18D7-BA3CFE46BB97}"/>
              </a:ext>
            </a:extLst>
          </p:cNvPr>
          <p:cNvSpPr txBox="1">
            <a:spLocks noChangeArrowheads="1"/>
          </p:cNvSpPr>
          <p:nvPr/>
        </p:nvSpPr>
        <p:spPr bwMode="auto">
          <a:xfrm>
            <a:off x="173038" y="801254"/>
            <a:ext cx="11805602"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685800" indent="-685800">
              <a:buFont typeface="Wingdings" panose="05000000000000000000" pitchFamily="2" charset="2"/>
              <a:buChar char="§"/>
            </a:pPr>
            <a:r>
              <a:rPr lang="en-US" sz="4000" b="0" dirty="0">
                <a:solidFill>
                  <a:schemeClr val="tx1"/>
                </a:solidFill>
                <a:latin typeface="Calibri" panose="020F0502020204030204" pitchFamily="34" charset="0"/>
                <a:ea typeface="Calibri" panose="020F0502020204030204" pitchFamily="34" charset="0"/>
                <a:cs typeface="Calibri" panose="020F0502020204030204" pitchFamily="34" charset="0"/>
              </a:rPr>
              <a:t>“Born again” or “born from above” (John 3:1-8)</a:t>
            </a:r>
          </a:p>
          <a:p>
            <a:pPr marL="685800" indent="-685800">
              <a:buFont typeface="Wingdings" panose="05000000000000000000" pitchFamily="2" charset="2"/>
              <a:buChar char="§"/>
            </a:pPr>
            <a:r>
              <a:rPr lang="en-US" sz="3600" b="0" i="0" dirty="0">
                <a:solidFill>
                  <a:schemeClr val="tx1"/>
                </a:solidFill>
                <a:latin typeface="Calibri" panose="020F0502020204030204" pitchFamily="34" charset="0"/>
                <a:ea typeface="Calibri" panose="020F0502020204030204" pitchFamily="34" charset="0"/>
                <a:cs typeface="Calibri" panose="020F0502020204030204" pitchFamily="34" charset="0"/>
              </a:rPr>
              <a:t>Given </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“a new heart and a new spirit within…” (Ezekiel 36:26) </a:t>
            </a:r>
          </a:p>
          <a:p>
            <a:pPr marL="685800" indent="-685800">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“…made us alive together with Christ.” (Ephesians 2:5)</a:t>
            </a:r>
          </a:p>
          <a:p>
            <a:pPr marL="685800" indent="-685800">
              <a:buFont typeface="Wingdings" panose="05000000000000000000" pitchFamily="2" charset="2"/>
              <a:buChar char="§"/>
            </a:pP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“…called you out of darkness into His marvelous light.” (1 Peter 2:9).</a:t>
            </a: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en-US" b="0" i="0" dirty="0">
                <a:solidFill>
                  <a:schemeClr val="tx1"/>
                </a:solidFill>
                <a:latin typeface="Arial" panose="020B0604020202020204" pitchFamily="34" charset="0"/>
              </a:rPr>
              <a:t>Regeneration is - “The work of the Holy Spirit in creating a new life in the sinful person, by which act he repents and comes to believe in Christ.” (Biblical Doctrine, MacArthur/Mayhue, p.936)</a:t>
            </a:r>
            <a:endParaRPr lang="en-US" dirty="0">
              <a:solidFill>
                <a:schemeClr val="tx1"/>
              </a:solidFill>
            </a:endParaRPr>
          </a:p>
          <a:p>
            <a:endPar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E417323-7F3E-668A-806B-102CBD62B8D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Regeneration</a:t>
            </a:r>
          </a:p>
        </p:txBody>
      </p:sp>
    </p:spTree>
    <p:extLst>
      <p:ext uri="{BB962C8B-B14F-4D97-AF65-F5344CB8AC3E}">
        <p14:creationId xmlns:p14="http://schemas.microsoft.com/office/powerpoint/2010/main" val="1462462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46B6-4992-D062-513E-996FFC00CCF4}"/>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00293CE5-8A2B-CA04-754A-8B5BEB0D5521}"/>
              </a:ext>
            </a:extLst>
          </p:cNvPr>
          <p:cNvSpPr txBox="1">
            <a:spLocks noChangeArrowheads="1"/>
          </p:cNvSpPr>
          <p:nvPr/>
        </p:nvSpPr>
        <p:spPr bwMode="auto">
          <a:xfrm>
            <a:off x="173038" y="1024277"/>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indent="-571500">
              <a:buFont typeface="Wingdings" panose="05000000000000000000" pitchFamily="2" charset="2"/>
              <a:buChar char="§"/>
            </a:pPr>
            <a:r>
              <a:rPr lang="en-US" b="0" i="0" dirty="0" err="1">
                <a:solidFill>
                  <a:schemeClr val="tx1"/>
                </a:solidFill>
                <a:latin typeface="Arial" panose="020B0604020202020204" pitchFamily="34" charset="0"/>
                <a:ea typeface="Calibri" panose="020F0502020204030204" pitchFamily="34" charset="0"/>
              </a:rPr>
              <a:t>Peligian</a:t>
            </a:r>
            <a:r>
              <a:rPr lang="en-US" b="0" i="0" dirty="0">
                <a:solidFill>
                  <a:schemeClr val="tx1"/>
                </a:solidFill>
                <a:latin typeface="Arial" panose="020B0604020202020204" pitchFamily="34" charset="0"/>
                <a:ea typeface="Calibri" panose="020F0502020204030204" pitchFamily="34" charset="0"/>
              </a:rPr>
              <a:t> view (</a:t>
            </a:r>
            <a:r>
              <a:rPr lang="en-US" b="0" i="0" dirty="0" err="1">
                <a:solidFill>
                  <a:schemeClr val="tx1"/>
                </a:solidFill>
                <a:latin typeface="Arial" panose="020B0604020202020204" pitchFamily="34" charset="0"/>
                <a:ea typeface="Calibri" panose="020F0502020204030204" pitchFamily="34" charset="0"/>
              </a:rPr>
              <a:t>Peligius</a:t>
            </a:r>
            <a:r>
              <a:rPr lang="en-US" b="0" i="0" dirty="0">
                <a:solidFill>
                  <a:schemeClr val="tx1"/>
                </a:solidFill>
                <a:latin typeface="Arial" panose="020B0604020202020204" pitchFamily="34" charset="0"/>
                <a:ea typeface="Calibri" panose="020F0502020204030204" pitchFamily="34" charset="0"/>
              </a:rPr>
              <a:t> – 400 AD) - </a:t>
            </a:r>
            <a:r>
              <a:rPr lang="en-US" b="0" i="0" dirty="0">
                <a:solidFill>
                  <a:schemeClr val="tx1"/>
                </a:solidFill>
                <a:latin typeface="Arial" panose="020B0604020202020204" pitchFamily="34" charset="0"/>
              </a:rPr>
              <a:t>regeneration is a moral transformation, a work of man. </a:t>
            </a:r>
            <a:r>
              <a:rPr lang="en-US" b="0" i="0" dirty="0">
                <a:solidFill>
                  <a:schemeClr val="tx1"/>
                </a:solidFill>
                <a:latin typeface="Arial" panose="020B0604020202020204" pitchFamily="34" charset="0"/>
                <a:ea typeface="Calibri" panose="020F0502020204030204" pitchFamily="34" charset="0"/>
              </a:rPr>
              <a:t> </a:t>
            </a:r>
            <a:r>
              <a:rPr lang="en-US" b="0" dirty="0">
                <a:solidFill>
                  <a:schemeClr val="tx1"/>
                </a:solidFill>
                <a:latin typeface="Arial" panose="020B0604020202020204" pitchFamily="34" charset="0"/>
                <a:ea typeface="Calibri" panose="020F0502020204030204" pitchFamily="34" charset="0"/>
              </a:rPr>
              <a:t>Man is good enough that he does not need God’s help to regenerate himself</a:t>
            </a:r>
          </a:p>
          <a:p>
            <a:pPr marL="571500" indent="-571500">
              <a:buFont typeface="Wingdings" panose="05000000000000000000" pitchFamily="2" charset="2"/>
              <a:buChar char="§"/>
            </a:pPr>
            <a:r>
              <a:rPr lang="en-US" sz="2800" b="0" i="0" dirty="0">
                <a:solidFill>
                  <a:schemeClr val="tx1"/>
                </a:solidFill>
                <a:latin typeface="Arial" panose="020B0604020202020204" pitchFamily="34" charset="0"/>
                <a:ea typeface="Calibri" panose="020F0502020204030204" pitchFamily="34" charset="0"/>
              </a:rPr>
              <a:t>The Roman Catholic View – </a:t>
            </a:r>
            <a:r>
              <a:rPr lang="en-US" b="0" i="0" dirty="0">
                <a:solidFill>
                  <a:schemeClr val="tx1"/>
                </a:solidFill>
                <a:latin typeface="Arial" panose="020B0604020202020204" pitchFamily="34" charset="0"/>
              </a:rPr>
              <a:t>teaches regeneration is accomplished through baptism, so it is a work of man through a divine ordinance. </a:t>
            </a:r>
          </a:p>
          <a:p>
            <a:pPr marL="571500" indent="-571500">
              <a:buFont typeface="Wingdings" panose="05000000000000000000" pitchFamily="2" charset="2"/>
              <a:buChar char="§"/>
            </a:pPr>
            <a:r>
              <a:rPr lang="en-US" b="0" i="0" dirty="0">
                <a:solidFill>
                  <a:schemeClr val="tx1"/>
                </a:solidFill>
                <a:latin typeface="Arial" panose="020B0604020202020204" pitchFamily="34" charset="0"/>
                <a:ea typeface="Calibri" panose="020F0502020204030204" pitchFamily="34" charset="0"/>
              </a:rPr>
              <a:t>Arminian view – (Jacob </a:t>
            </a:r>
            <a:r>
              <a:rPr lang="en-US" b="0" i="0" dirty="0" err="1">
                <a:solidFill>
                  <a:schemeClr val="tx1"/>
                </a:solidFill>
                <a:latin typeface="Arial" panose="020B0604020202020204" pitchFamily="34" charset="0"/>
                <a:ea typeface="Calibri" panose="020F0502020204030204" pitchFamily="34" charset="0"/>
              </a:rPr>
              <a:t>Arminus</a:t>
            </a:r>
            <a:r>
              <a:rPr lang="en-US" b="0" i="0" dirty="0">
                <a:solidFill>
                  <a:schemeClr val="tx1"/>
                </a:solidFill>
                <a:latin typeface="Arial" panose="020B0604020202020204" pitchFamily="34" charset="0"/>
                <a:ea typeface="Calibri" panose="020F0502020204030204" pitchFamily="34" charset="0"/>
              </a:rPr>
              <a:t> – 1580 AD) – “semi-</a:t>
            </a:r>
            <a:r>
              <a:rPr lang="en-US" b="0" i="0" dirty="0" err="1">
                <a:solidFill>
                  <a:schemeClr val="tx1"/>
                </a:solidFill>
                <a:latin typeface="Arial" panose="020B0604020202020204" pitchFamily="34" charset="0"/>
                <a:ea typeface="Calibri" panose="020F0502020204030204" pitchFamily="34" charset="0"/>
              </a:rPr>
              <a:t>peligian</a:t>
            </a:r>
            <a:r>
              <a:rPr lang="en-US" b="0" i="0" dirty="0">
                <a:solidFill>
                  <a:schemeClr val="tx1"/>
                </a:solidFill>
                <a:latin typeface="Arial" panose="020B0604020202020204" pitchFamily="34" charset="0"/>
                <a:ea typeface="Calibri" panose="020F0502020204030204" pitchFamily="34" charset="0"/>
              </a:rPr>
              <a:t>” - </a:t>
            </a:r>
            <a:r>
              <a:rPr lang="en-US" b="0" i="0" dirty="0">
                <a:solidFill>
                  <a:schemeClr val="tx1"/>
                </a:solidFill>
                <a:latin typeface="Arial" panose="020B0604020202020204" pitchFamily="34" charset="0"/>
              </a:rPr>
              <a:t>regeneration is not exclusively the work of God or of man, rather it is the fruit of man's free choice to cooperate with the divine influences. </a:t>
            </a:r>
            <a:r>
              <a:rPr lang="en-US" b="0" dirty="0">
                <a:solidFill>
                  <a:schemeClr val="tx1"/>
                </a:solidFill>
                <a:latin typeface="Arial" panose="020B0604020202020204" pitchFamily="34" charset="0"/>
              </a:rPr>
              <a:t>Man is not so bad as being unable to cooperate with God to obtain regeneration.</a:t>
            </a:r>
            <a:endParaRPr lang="en-US" b="0" dirty="0">
              <a:solidFill>
                <a:schemeClr val="tx1"/>
              </a:solidFill>
              <a:latin typeface="Arial" panose="020B0604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C4009D9-0A67-8B39-8948-D1F7930AC7C7}"/>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Various understanding of Regeneration</a:t>
            </a:r>
          </a:p>
        </p:txBody>
      </p:sp>
    </p:spTree>
    <p:extLst>
      <p:ext uri="{BB962C8B-B14F-4D97-AF65-F5344CB8AC3E}">
        <p14:creationId xmlns:p14="http://schemas.microsoft.com/office/powerpoint/2010/main" val="1791301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29284-2C6D-4949-BAB2-B4811225B313}"/>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8F463C81-44E8-4F1A-8116-6007832CB0EB}"/>
              </a:ext>
            </a:extLst>
          </p:cNvPr>
          <p:cNvSpPr txBox="1">
            <a:spLocks noChangeArrowheads="1"/>
          </p:cNvSpPr>
          <p:nvPr/>
        </p:nvSpPr>
        <p:spPr bwMode="auto">
          <a:xfrm>
            <a:off x="173038" y="1024277"/>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i="0" dirty="0">
                <a:solidFill>
                  <a:schemeClr val="tx1"/>
                </a:solidFill>
                <a:latin typeface="Arial" panose="020B0604020202020204" pitchFamily="34" charset="0"/>
              </a:rPr>
              <a:t>Regeneration is solely of the Lord…</a:t>
            </a:r>
          </a:p>
          <a:p>
            <a:pPr marL="457200" indent="-457200">
              <a:buFont typeface="Wingdings" panose="05000000000000000000" pitchFamily="2" charset="2"/>
              <a:buChar char="§"/>
            </a:pPr>
            <a:r>
              <a:rPr lang="en-US" sz="3600" b="0" i="0" dirty="0">
                <a:solidFill>
                  <a:schemeClr val="tx1"/>
                </a:solidFill>
                <a:latin typeface="Arial" panose="020B0604020202020204" pitchFamily="34" charset="0"/>
              </a:rPr>
              <a:t>that God made us, who were dead, alive; </a:t>
            </a:r>
          </a:p>
          <a:p>
            <a:pPr marL="457200" indent="-457200">
              <a:buFont typeface="Wingdings" panose="05000000000000000000" pitchFamily="2" charset="2"/>
              <a:buChar char="§"/>
            </a:pPr>
            <a:r>
              <a:rPr lang="en-US" sz="3600" b="0" i="0" dirty="0">
                <a:solidFill>
                  <a:schemeClr val="tx1"/>
                </a:solidFill>
                <a:latin typeface="Arial" panose="020B0604020202020204" pitchFamily="34" charset="0"/>
              </a:rPr>
              <a:t>that God made us who were unwilling, willing to believe. </a:t>
            </a:r>
          </a:p>
          <a:p>
            <a:pPr marL="457200" indent="-457200">
              <a:buFont typeface="Wingdings" panose="05000000000000000000" pitchFamily="2" charset="2"/>
              <a:buChar char="§"/>
            </a:pPr>
            <a:r>
              <a:rPr lang="en-US" sz="3600" b="0" i="0" dirty="0">
                <a:solidFill>
                  <a:schemeClr val="tx1"/>
                </a:solidFill>
                <a:latin typeface="Arial" panose="020B0604020202020204" pitchFamily="34" charset="0"/>
              </a:rPr>
              <a:t>Salvation, from beginning to end, is from the Lord. It is the work of God. </a:t>
            </a:r>
          </a:p>
        </p:txBody>
      </p:sp>
      <p:sp>
        <p:nvSpPr>
          <p:cNvPr id="6" name="TextBox 5">
            <a:extLst>
              <a:ext uri="{FF2B5EF4-FFF2-40B4-BE49-F238E27FC236}">
                <a16:creationId xmlns:a16="http://schemas.microsoft.com/office/drawing/2014/main" id="{A1A0CE47-02B2-3F10-45DF-BD88E07A4DFB}"/>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The Biblical View of Regeneration</a:t>
            </a:r>
          </a:p>
        </p:txBody>
      </p:sp>
    </p:spTree>
    <p:extLst>
      <p:ext uri="{BB962C8B-B14F-4D97-AF65-F5344CB8AC3E}">
        <p14:creationId xmlns:p14="http://schemas.microsoft.com/office/powerpoint/2010/main" val="2045758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250"/>
                                        <p:tgtEl>
                                          <p:spTgt spid="3">
                                            <p:txEl>
                                              <p:pRg st="1" end="1"/>
                                            </p:txEl>
                                          </p:spTgt>
                                        </p:tgtEl>
                                      </p:cBhvr>
                                    </p:animEffect>
                                  </p:childTnLst>
                                </p:cTn>
                              </p:par>
                            </p:childTnLst>
                          </p:cTn>
                        </p:par>
                        <p:par>
                          <p:cTn id="12" fill="hold">
                            <p:stCondLst>
                              <p:cond delay="45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250"/>
                                        <p:tgtEl>
                                          <p:spTgt spid="3">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9CDC-B274-E261-E871-75C87A118BA5}"/>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520C81EB-CB7C-5B42-8F18-5E04E249EC99}"/>
              </a:ext>
            </a:extLst>
          </p:cNvPr>
          <p:cNvSpPr txBox="1">
            <a:spLocks noChangeArrowheads="1"/>
          </p:cNvSpPr>
          <p:nvPr/>
        </p:nvSpPr>
        <p:spPr bwMode="auto">
          <a:xfrm>
            <a:off x="173038" y="1024281"/>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1 Now there was a man of the Pharisees, named Nicodemus, a ruler of the Jews; 2 this man came to Jesus by night and said to Him, "Rabbi, we know that You have come from God as a teacher; for no one can do these signs that You do unless God is with him." 3 Jesus answered and said to him, "Truly, truly, I say to you, unless one is born again he cannot see the kingdom of God."</a:t>
            </a:r>
          </a:p>
        </p:txBody>
      </p:sp>
      <p:sp>
        <p:nvSpPr>
          <p:cNvPr id="6" name="TextBox 5">
            <a:extLst>
              <a:ext uri="{FF2B5EF4-FFF2-40B4-BE49-F238E27FC236}">
                <a16:creationId xmlns:a16="http://schemas.microsoft.com/office/drawing/2014/main" id="{E6B75A5A-1153-540F-4A3D-CB0B714D306A}"/>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3:1-3</a:t>
            </a:r>
          </a:p>
        </p:txBody>
      </p:sp>
    </p:spTree>
    <p:extLst>
      <p:ext uri="{BB962C8B-B14F-4D97-AF65-F5344CB8AC3E}">
        <p14:creationId xmlns:p14="http://schemas.microsoft.com/office/powerpoint/2010/main" val="7224769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4CA74-1269-E024-2B2A-7AD2673917CF}"/>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995DD17-436E-2BBE-2B71-F8FDA6E8F551}"/>
              </a:ext>
            </a:extLst>
          </p:cNvPr>
          <p:cNvSpPr txBox="1">
            <a:spLocks noChangeArrowheads="1"/>
          </p:cNvSpPr>
          <p:nvPr/>
        </p:nvSpPr>
        <p:spPr bwMode="auto">
          <a:xfrm>
            <a:off x="173038" y="1024281"/>
            <a:ext cx="11805602"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4 Nicodemus said to Him, "How can a man be born when he is old? He cannot enter a second time into his mother's womb and be born, can he?" 5 Jesus answered, "Truly, truly, I say to you, unless one is born of water and the Spirit he cannot enter into the kingdom of God. 6 That which is born of the flesh is flesh, and that which is born of the Spirit is spirit. 7 Do not be amazed that I said to you, 'You must be born again.' 8 The wind blows where it wishes and you hear the sound of it, but do not know where it comes from and where it is going; so is everyone who is born of the Spirit." </a:t>
            </a:r>
          </a:p>
        </p:txBody>
      </p:sp>
      <p:sp>
        <p:nvSpPr>
          <p:cNvPr id="6" name="TextBox 5">
            <a:extLst>
              <a:ext uri="{FF2B5EF4-FFF2-40B4-BE49-F238E27FC236}">
                <a16:creationId xmlns:a16="http://schemas.microsoft.com/office/drawing/2014/main" id="{DBE2B93B-63A1-C3A4-F691-19ED394858B6}"/>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3:4-8</a:t>
            </a:r>
          </a:p>
        </p:txBody>
      </p:sp>
    </p:spTree>
    <p:extLst>
      <p:ext uri="{BB962C8B-B14F-4D97-AF65-F5344CB8AC3E}">
        <p14:creationId xmlns:p14="http://schemas.microsoft.com/office/powerpoint/2010/main" val="1928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7EA91-DD3F-738D-EC34-6D95A9FD699D}"/>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3E1BD851-6DE8-09D0-A2BE-19F01DEDB3C9}"/>
              </a:ext>
            </a:extLst>
          </p:cNvPr>
          <p:cNvSpPr txBox="1">
            <a:spLocks noChangeArrowheads="1"/>
          </p:cNvSpPr>
          <p:nvPr/>
        </p:nvSpPr>
        <p:spPr bwMode="auto">
          <a:xfrm>
            <a:off x="173038" y="1024281"/>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1 Now there was a man of the Pharisees, named Nicodemus, a ruler of the Jews; 2 this man came to Jesus by night and said to Him, "Rabbi, we know that You have come from God as a teacher; for no one can do these signs that You do unless God is with him." 3 Jesus answered and said to him, "Truly, truly, I say to you, unless one is born again he cannot see the kingdom of God."</a:t>
            </a:r>
          </a:p>
        </p:txBody>
      </p:sp>
      <p:sp>
        <p:nvSpPr>
          <p:cNvPr id="6" name="TextBox 5">
            <a:extLst>
              <a:ext uri="{FF2B5EF4-FFF2-40B4-BE49-F238E27FC236}">
                <a16:creationId xmlns:a16="http://schemas.microsoft.com/office/drawing/2014/main" id="{DF1368FC-BE86-126E-0ABF-F1E157D31C0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3:1-3</a:t>
            </a:r>
          </a:p>
        </p:txBody>
      </p:sp>
    </p:spTree>
    <p:extLst>
      <p:ext uri="{BB962C8B-B14F-4D97-AF65-F5344CB8AC3E}">
        <p14:creationId xmlns:p14="http://schemas.microsoft.com/office/powerpoint/2010/main" val="21867449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DF7FA-F939-60A0-6287-1CEF3730CB1C}"/>
            </a:ext>
          </a:extLst>
        </p:cNvPr>
        <p:cNvGrpSpPr/>
        <p:nvPr/>
      </p:nvGrpSpPr>
      <p:grpSpPr>
        <a:xfrm>
          <a:off x="0" y="0"/>
          <a:ext cx="0" cy="0"/>
          <a:chOff x="0" y="0"/>
          <a:chExt cx="0" cy="0"/>
        </a:xfrm>
      </p:grpSpPr>
      <p:sp>
        <p:nvSpPr>
          <p:cNvPr id="3" name="Text Box 3">
            <a:extLst>
              <a:ext uri="{FF2B5EF4-FFF2-40B4-BE49-F238E27FC236}">
                <a16:creationId xmlns:a16="http://schemas.microsoft.com/office/drawing/2014/main" id="{4484FF30-5834-82A9-CBFC-8E638BBA153E}"/>
              </a:ext>
            </a:extLst>
          </p:cNvPr>
          <p:cNvSpPr txBox="1">
            <a:spLocks noChangeArrowheads="1"/>
          </p:cNvSpPr>
          <p:nvPr/>
        </p:nvSpPr>
        <p:spPr bwMode="auto">
          <a:xfrm>
            <a:off x="173038" y="1024281"/>
            <a:ext cx="118056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37 But though He [Jesus] had performed so many signs before them, yet they were not believing in Him. 38 This was to fulfill the word of Isaiah the prophet which he spoke: "LORD, WHO HAS BELIEVED OUR REPORT? AND TO WHOM HAS THE ARM OF THE LORD BEEN REVEALED?" 39 </a:t>
            </a:r>
            <a:r>
              <a:rPr lang="en-US" sz="3600" u="sng" dirty="0">
                <a:solidFill>
                  <a:schemeClr val="tx1"/>
                </a:solidFill>
                <a:latin typeface="Calibri" panose="020F0502020204030204" pitchFamily="34" charset="0"/>
                <a:ea typeface="Calibri" panose="020F0502020204030204" pitchFamily="34" charset="0"/>
                <a:cs typeface="Calibri" panose="020F0502020204030204" pitchFamily="34" charset="0"/>
              </a:rPr>
              <a:t>For this reason they could not believe</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for Isaiah said again, 40 "HE HAS BLINDED THEIR EYES AND HE HARDENED THEIR HEART, SO THAT THEY WOULD NOT SEE WITH THEIR EYES AND PERCEIVE WITH THEIR HEART, AND BE CONVERTED AND I HEAL THEM." </a:t>
            </a:r>
          </a:p>
        </p:txBody>
      </p:sp>
      <p:sp>
        <p:nvSpPr>
          <p:cNvPr id="6" name="TextBox 5">
            <a:extLst>
              <a:ext uri="{FF2B5EF4-FFF2-40B4-BE49-F238E27FC236}">
                <a16:creationId xmlns:a16="http://schemas.microsoft.com/office/drawing/2014/main" id="{FD846DED-D3BD-07DC-37F8-5AFCDCDA5A3D}"/>
              </a:ext>
            </a:extLst>
          </p:cNvPr>
          <p:cNvSpPr txBox="1"/>
          <p:nvPr/>
        </p:nvSpPr>
        <p:spPr>
          <a:xfrm>
            <a:off x="340615" y="190881"/>
            <a:ext cx="11692889"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John 12:37-40</a:t>
            </a:r>
          </a:p>
        </p:txBody>
      </p:sp>
    </p:spTree>
    <p:extLst>
      <p:ext uri="{BB962C8B-B14F-4D97-AF65-F5344CB8AC3E}">
        <p14:creationId xmlns:p14="http://schemas.microsoft.com/office/powerpoint/2010/main" val="3545935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5773</TotalTime>
  <Words>1777</Words>
  <Application>Microsoft Office PowerPoint</Application>
  <PresentationFormat>Widescreen</PresentationFormat>
  <Paragraphs>84</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Aptos</vt:lpstr>
      <vt:lpstr>Arial</vt:lpstr>
      <vt:lpstr>Avenir Next LT Pro Light</vt:lpstr>
      <vt:lpstr>Bookman Old Style</vt:lpstr>
      <vt:lpstr>Calibri</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62</cp:revision>
  <dcterms:created xsi:type="dcterms:W3CDTF">2022-12-30T16:15:56Z</dcterms:created>
  <dcterms:modified xsi:type="dcterms:W3CDTF">2025-07-12T23:30:57Z</dcterms:modified>
</cp:coreProperties>
</file>